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1"/>
  </p:notesMasterIdLst>
  <p:sldIdLst>
    <p:sldId id="379" r:id="rId2"/>
    <p:sldId id="401" r:id="rId3"/>
    <p:sldId id="411" r:id="rId4"/>
    <p:sldId id="412" r:id="rId5"/>
    <p:sldId id="413" r:id="rId6"/>
    <p:sldId id="414" r:id="rId7"/>
    <p:sldId id="415" r:id="rId8"/>
    <p:sldId id="397" r:id="rId9"/>
    <p:sldId id="364" r:id="rId10"/>
    <p:sldId id="395" r:id="rId11"/>
    <p:sldId id="398" r:id="rId12"/>
    <p:sldId id="381" r:id="rId13"/>
    <p:sldId id="382" r:id="rId14"/>
    <p:sldId id="403" r:id="rId15"/>
    <p:sldId id="405" r:id="rId16"/>
    <p:sldId id="396" r:id="rId17"/>
    <p:sldId id="338" r:id="rId18"/>
    <p:sldId id="368" r:id="rId19"/>
    <p:sldId id="365" r:id="rId20"/>
    <p:sldId id="384" r:id="rId21"/>
    <p:sldId id="399" r:id="rId22"/>
    <p:sldId id="369" r:id="rId23"/>
    <p:sldId id="389" r:id="rId24"/>
    <p:sldId id="390" r:id="rId25"/>
    <p:sldId id="391" r:id="rId26"/>
    <p:sldId id="407" r:id="rId27"/>
    <p:sldId id="400" r:id="rId28"/>
    <p:sldId id="363" r:id="rId29"/>
    <p:sldId id="410" r:id="rId30"/>
    <p:sldId id="408" r:id="rId31"/>
    <p:sldId id="406" r:id="rId32"/>
    <p:sldId id="392" r:id="rId33"/>
    <p:sldId id="370" r:id="rId34"/>
    <p:sldId id="371" r:id="rId35"/>
    <p:sldId id="372" r:id="rId36"/>
    <p:sldId id="373" r:id="rId37"/>
    <p:sldId id="393" r:id="rId38"/>
    <p:sldId id="388" r:id="rId39"/>
    <p:sldId id="377" r:id="rId40"/>
    <p:sldId id="420" r:id="rId41"/>
    <p:sldId id="421" r:id="rId42"/>
    <p:sldId id="422" r:id="rId43"/>
    <p:sldId id="423" r:id="rId44"/>
    <p:sldId id="424" r:id="rId45"/>
    <p:sldId id="425" r:id="rId46"/>
    <p:sldId id="426" r:id="rId47"/>
    <p:sldId id="427" r:id="rId48"/>
    <p:sldId id="428" r:id="rId49"/>
    <p:sldId id="429" r:id="rId50"/>
    <p:sldId id="430" r:id="rId51"/>
    <p:sldId id="431" r:id="rId52"/>
    <p:sldId id="432" r:id="rId53"/>
    <p:sldId id="433" r:id="rId54"/>
    <p:sldId id="434" r:id="rId55"/>
    <p:sldId id="419" r:id="rId56"/>
    <p:sldId id="416" r:id="rId57"/>
    <p:sldId id="417" r:id="rId58"/>
    <p:sldId id="418" r:id="rId59"/>
    <p:sldId id="435" r:id="rId60"/>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9900"/>
    <a:srgbClr val="9900CC"/>
    <a:srgbClr val="66FF66"/>
    <a:srgbClr val="FF0000"/>
    <a:srgbClr val="CC00FF"/>
    <a:srgbClr val="66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4902" autoAdjust="0"/>
  </p:normalViewPr>
  <p:slideViewPr>
    <p:cSldViewPr snapToGrid="0" snapToObjects="1">
      <p:cViewPr>
        <p:scale>
          <a:sx n="50" d="100"/>
          <a:sy n="50" d="100"/>
        </p:scale>
        <p:origin x="-1950" y="-354"/>
      </p:cViewPr>
      <p:guideLst>
        <p:guide orient="horz" pos="2148"/>
        <p:guide pos="2880"/>
      </p:guideLst>
    </p:cSldViewPr>
  </p:slideViewPr>
  <p:notesTextViewPr>
    <p:cViewPr>
      <p:scale>
        <a:sx n="100" d="100"/>
        <a:sy n="100" d="100"/>
      </p:scale>
      <p:origin x="0" y="0"/>
    </p:cViewPr>
  </p:notesTextViewPr>
  <p:sorterViewPr>
    <p:cViewPr>
      <p:scale>
        <a:sx n="100" d="100"/>
        <a:sy n="100" d="100"/>
      </p:scale>
      <p:origin x="0" y="4656"/>
    </p:cViewPr>
  </p:sorterViewPr>
  <p:notesViewPr>
    <p:cSldViewPr snapToGrid="0" snapToObjects="1">
      <p:cViewPr>
        <p:scale>
          <a:sx n="100" d="100"/>
          <a:sy n="100" d="100"/>
        </p:scale>
        <p:origin x="-1632" y="22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391A22-1292-40AD-8C2C-5F93C50BC09C}"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5A30FF07-2629-4D1F-A4F4-914B85394AAC}">
      <dgm:prSet phldrT="[Text]"/>
      <dgm:spPr/>
      <dgm:t>
        <a:bodyPr/>
        <a:lstStyle/>
        <a:p>
          <a:r>
            <a:rPr lang="en-US" b="1" dirty="0" smtClean="0">
              <a:latin typeface="Tahoma" panose="020B0604030504040204" pitchFamily="34" charset="0"/>
              <a:ea typeface="Tahoma" panose="020B0604030504040204" pitchFamily="34" charset="0"/>
              <a:cs typeface="Tahoma" panose="020B0604030504040204" pitchFamily="34" charset="0"/>
            </a:rPr>
            <a:t>National</a:t>
          </a:r>
          <a:endParaRPr lang="en-US" b="1" dirty="0">
            <a:latin typeface="Tahoma" panose="020B0604030504040204" pitchFamily="34" charset="0"/>
            <a:ea typeface="Tahoma" panose="020B0604030504040204" pitchFamily="34" charset="0"/>
            <a:cs typeface="Tahoma" panose="020B0604030504040204" pitchFamily="34" charset="0"/>
          </a:endParaRPr>
        </a:p>
      </dgm:t>
    </dgm:pt>
    <dgm:pt modelId="{4EE5E54B-9652-4EBC-9293-78C326AFA209}" type="parTrans" cxnId="{BFAEAF0B-9D92-4812-9E44-9835A0BE8853}">
      <dgm:prSet/>
      <dgm:spPr/>
      <dgm:t>
        <a:bodyPr/>
        <a:lstStyle/>
        <a:p>
          <a:endParaRPr lang="en-US"/>
        </a:p>
      </dgm:t>
    </dgm:pt>
    <dgm:pt modelId="{AA5354E2-C406-40AB-8D7B-61054809E57D}" type="sibTrans" cxnId="{BFAEAF0B-9D92-4812-9E44-9835A0BE8853}">
      <dgm:prSet/>
      <dgm:spPr/>
      <dgm:t>
        <a:bodyPr/>
        <a:lstStyle/>
        <a:p>
          <a:endParaRPr lang="en-US"/>
        </a:p>
      </dgm:t>
    </dgm:pt>
    <dgm:pt modelId="{9F3EFA4C-C558-412A-AC70-EB968629847D}">
      <dgm:prSet phldrT="[Text]"/>
      <dgm:spPr/>
      <dgm:t>
        <a:bodyPr/>
        <a:lstStyle/>
        <a:p>
          <a:r>
            <a:rPr lang="en-US" b="1" dirty="0" smtClean="0">
              <a:latin typeface="Tahoma" panose="020B0604030504040204" pitchFamily="34" charset="0"/>
              <a:ea typeface="Tahoma" panose="020B0604030504040204" pitchFamily="34" charset="0"/>
              <a:cs typeface="Tahoma" panose="020B0604030504040204" pitchFamily="34" charset="0"/>
            </a:rPr>
            <a:t>State </a:t>
          </a:r>
          <a:endParaRPr lang="en-US" b="1" dirty="0">
            <a:latin typeface="Tahoma" panose="020B0604030504040204" pitchFamily="34" charset="0"/>
            <a:ea typeface="Tahoma" panose="020B0604030504040204" pitchFamily="34" charset="0"/>
            <a:cs typeface="Tahoma" panose="020B0604030504040204" pitchFamily="34" charset="0"/>
          </a:endParaRPr>
        </a:p>
      </dgm:t>
    </dgm:pt>
    <dgm:pt modelId="{398D70C7-9AE3-48F5-B327-793EFE4BAD46}" type="parTrans" cxnId="{671E321D-A0E5-4700-8417-DFA821B044C6}">
      <dgm:prSet/>
      <dgm:spPr/>
      <dgm:t>
        <a:bodyPr/>
        <a:lstStyle/>
        <a:p>
          <a:endParaRPr lang="en-US"/>
        </a:p>
      </dgm:t>
    </dgm:pt>
    <dgm:pt modelId="{CB47B180-7FBC-4683-9923-A0CE8C6E9C21}" type="sibTrans" cxnId="{671E321D-A0E5-4700-8417-DFA821B044C6}">
      <dgm:prSet/>
      <dgm:spPr/>
      <dgm:t>
        <a:bodyPr/>
        <a:lstStyle/>
        <a:p>
          <a:endParaRPr lang="en-US"/>
        </a:p>
      </dgm:t>
    </dgm:pt>
    <dgm:pt modelId="{9DC7BB92-2931-40D6-9B5E-4C1627E1CFA7}">
      <dgm:prSet phldrT="[Text]"/>
      <dgm:spPr/>
      <dgm:t>
        <a:bodyPr/>
        <a:lstStyle/>
        <a:p>
          <a:r>
            <a:rPr lang="en-US" b="1" dirty="0" smtClean="0">
              <a:latin typeface="Tahoma" panose="020B0604030504040204" pitchFamily="34" charset="0"/>
              <a:ea typeface="Tahoma" panose="020B0604030504040204" pitchFamily="34" charset="0"/>
              <a:cs typeface="Tahoma" panose="020B0604030504040204" pitchFamily="34" charset="0"/>
            </a:rPr>
            <a:t>Local</a:t>
          </a:r>
          <a:r>
            <a:rPr lang="en-US" dirty="0" smtClean="0"/>
            <a:t> </a:t>
          </a:r>
          <a:endParaRPr lang="en-US" dirty="0"/>
        </a:p>
      </dgm:t>
    </dgm:pt>
    <dgm:pt modelId="{8A5AB8C3-4E49-4BE8-91D6-1311E8F7DBDE}" type="parTrans" cxnId="{AC2DAB37-1CA4-4D72-ADD7-B50C6533A47A}">
      <dgm:prSet/>
      <dgm:spPr/>
      <dgm:t>
        <a:bodyPr/>
        <a:lstStyle/>
        <a:p>
          <a:endParaRPr lang="en-US"/>
        </a:p>
      </dgm:t>
    </dgm:pt>
    <dgm:pt modelId="{B319FB4D-60FE-4481-9CAA-A6E6DFC31ECA}" type="sibTrans" cxnId="{AC2DAB37-1CA4-4D72-ADD7-B50C6533A47A}">
      <dgm:prSet/>
      <dgm:spPr/>
      <dgm:t>
        <a:bodyPr/>
        <a:lstStyle/>
        <a:p>
          <a:endParaRPr lang="en-US"/>
        </a:p>
      </dgm:t>
    </dgm:pt>
    <dgm:pt modelId="{DFC29756-AEEE-4AF5-95A6-1F2C08E9F457}" type="pres">
      <dgm:prSet presAssocID="{F0391A22-1292-40AD-8C2C-5F93C50BC09C}" presName="Name0" presStyleCnt="0">
        <dgm:presLayoutVars>
          <dgm:chMax val="7"/>
          <dgm:chPref val="7"/>
          <dgm:dir/>
          <dgm:animLvl val="lvl"/>
        </dgm:presLayoutVars>
      </dgm:prSet>
      <dgm:spPr/>
      <dgm:t>
        <a:bodyPr/>
        <a:lstStyle/>
        <a:p>
          <a:endParaRPr lang="en-US"/>
        </a:p>
      </dgm:t>
    </dgm:pt>
    <dgm:pt modelId="{177B45CD-1DDB-4B7F-BB93-D933874822EC}" type="pres">
      <dgm:prSet presAssocID="{5A30FF07-2629-4D1F-A4F4-914B85394AAC}" presName="Accent1" presStyleCnt="0"/>
      <dgm:spPr/>
    </dgm:pt>
    <dgm:pt modelId="{395B5D3C-840B-42E3-B354-C976796C2CDB}" type="pres">
      <dgm:prSet presAssocID="{5A30FF07-2629-4D1F-A4F4-914B85394AAC}" presName="Accent" presStyleLbl="node1" presStyleIdx="0" presStyleCnt="3"/>
      <dgm:spPr/>
    </dgm:pt>
    <dgm:pt modelId="{97422C8C-92D6-45D5-9064-57A1CFC2DE65}" type="pres">
      <dgm:prSet presAssocID="{5A30FF07-2629-4D1F-A4F4-914B85394AAC}" presName="Parent1" presStyleLbl="revTx" presStyleIdx="0" presStyleCnt="3">
        <dgm:presLayoutVars>
          <dgm:chMax val="1"/>
          <dgm:chPref val="1"/>
          <dgm:bulletEnabled val="1"/>
        </dgm:presLayoutVars>
      </dgm:prSet>
      <dgm:spPr/>
      <dgm:t>
        <a:bodyPr/>
        <a:lstStyle/>
        <a:p>
          <a:endParaRPr lang="en-US"/>
        </a:p>
      </dgm:t>
    </dgm:pt>
    <dgm:pt modelId="{FC24097F-349D-4089-A716-EB7C1E862C38}" type="pres">
      <dgm:prSet presAssocID="{9F3EFA4C-C558-412A-AC70-EB968629847D}" presName="Accent2" presStyleCnt="0"/>
      <dgm:spPr/>
    </dgm:pt>
    <dgm:pt modelId="{40A329F8-501E-4FED-A4D6-77F8C9ECADC6}" type="pres">
      <dgm:prSet presAssocID="{9F3EFA4C-C558-412A-AC70-EB968629847D}" presName="Accent" presStyleLbl="node1" presStyleIdx="1" presStyleCnt="3"/>
      <dgm:spPr/>
    </dgm:pt>
    <dgm:pt modelId="{F52062A1-3E73-47C8-A63E-DCE271EDECC9}" type="pres">
      <dgm:prSet presAssocID="{9F3EFA4C-C558-412A-AC70-EB968629847D}" presName="Parent2" presStyleLbl="revTx" presStyleIdx="1" presStyleCnt="3">
        <dgm:presLayoutVars>
          <dgm:chMax val="1"/>
          <dgm:chPref val="1"/>
          <dgm:bulletEnabled val="1"/>
        </dgm:presLayoutVars>
      </dgm:prSet>
      <dgm:spPr/>
      <dgm:t>
        <a:bodyPr/>
        <a:lstStyle/>
        <a:p>
          <a:endParaRPr lang="en-US"/>
        </a:p>
      </dgm:t>
    </dgm:pt>
    <dgm:pt modelId="{A0211D21-52F6-475A-93D0-A539F787E8C7}" type="pres">
      <dgm:prSet presAssocID="{9DC7BB92-2931-40D6-9B5E-4C1627E1CFA7}" presName="Accent3" presStyleCnt="0"/>
      <dgm:spPr/>
    </dgm:pt>
    <dgm:pt modelId="{964249E6-D178-451C-BAAA-C0C598F1D41C}" type="pres">
      <dgm:prSet presAssocID="{9DC7BB92-2931-40D6-9B5E-4C1627E1CFA7}" presName="Accent" presStyleLbl="node1" presStyleIdx="2" presStyleCnt="3"/>
      <dgm:spPr>
        <a:ln>
          <a:solidFill>
            <a:schemeClr val="tx1"/>
          </a:solidFill>
        </a:ln>
      </dgm:spPr>
    </dgm:pt>
    <dgm:pt modelId="{72077713-9162-4363-B01E-82078C863E71}" type="pres">
      <dgm:prSet presAssocID="{9DC7BB92-2931-40D6-9B5E-4C1627E1CFA7}" presName="Parent3" presStyleLbl="revTx" presStyleIdx="2" presStyleCnt="3">
        <dgm:presLayoutVars>
          <dgm:chMax val="1"/>
          <dgm:chPref val="1"/>
          <dgm:bulletEnabled val="1"/>
        </dgm:presLayoutVars>
      </dgm:prSet>
      <dgm:spPr/>
      <dgm:t>
        <a:bodyPr/>
        <a:lstStyle/>
        <a:p>
          <a:endParaRPr lang="en-US"/>
        </a:p>
      </dgm:t>
    </dgm:pt>
  </dgm:ptLst>
  <dgm:cxnLst>
    <dgm:cxn modelId="{671E321D-A0E5-4700-8417-DFA821B044C6}" srcId="{F0391A22-1292-40AD-8C2C-5F93C50BC09C}" destId="{9F3EFA4C-C558-412A-AC70-EB968629847D}" srcOrd="1" destOrd="0" parTransId="{398D70C7-9AE3-48F5-B327-793EFE4BAD46}" sibTransId="{CB47B180-7FBC-4683-9923-A0CE8C6E9C21}"/>
    <dgm:cxn modelId="{584D0C43-4B5F-43E9-A06E-9BF723CA3076}" type="presOf" srcId="{9F3EFA4C-C558-412A-AC70-EB968629847D}" destId="{F52062A1-3E73-47C8-A63E-DCE271EDECC9}" srcOrd="0" destOrd="0" presId="urn:microsoft.com/office/officeart/2009/layout/CircleArrowProcess"/>
    <dgm:cxn modelId="{D4B0F001-E260-41CB-B050-9580277F58EA}" type="presOf" srcId="{9DC7BB92-2931-40D6-9B5E-4C1627E1CFA7}" destId="{72077713-9162-4363-B01E-82078C863E71}" srcOrd="0" destOrd="0" presId="urn:microsoft.com/office/officeart/2009/layout/CircleArrowProcess"/>
    <dgm:cxn modelId="{EC34738D-DCB3-452C-B052-821B608F8672}" type="presOf" srcId="{5A30FF07-2629-4D1F-A4F4-914B85394AAC}" destId="{97422C8C-92D6-45D5-9064-57A1CFC2DE65}" srcOrd="0" destOrd="0" presId="urn:microsoft.com/office/officeart/2009/layout/CircleArrowProcess"/>
    <dgm:cxn modelId="{864B729C-65AD-47E8-8A9F-72BA18E90710}" type="presOf" srcId="{F0391A22-1292-40AD-8C2C-5F93C50BC09C}" destId="{DFC29756-AEEE-4AF5-95A6-1F2C08E9F457}" srcOrd="0" destOrd="0" presId="urn:microsoft.com/office/officeart/2009/layout/CircleArrowProcess"/>
    <dgm:cxn modelId="{AC2DAB37-1CA4-4D72-ADD7-B50C6533A47A}" srcId="{F0391A22-1292-40AD-8C2C-5F93C50BC09C}" destId="{9DC7BB92-2931-40D6-9B5E-4C1627E1CFA7}" srcOrd="2" destOrd="0" parTransId="{8A5AB8C3-4E49-4BE8-91D6-1311E8F7DBDE}" sibTransId="{B319FB4D-60FE-4481-9CAA-A6E6DFC31ECA}"/>
    <dgm:cxn modelId="{BFAEAF0B-9D92-4812-9E44-9835A0BE8853}" srcId="{F0391A22-1292-40AD-8C2C-5F93C50BC09C}" destId="{5A30FF07-2629-4D1F-A4F4-914B85394AAC}" srcOrd="0" destOrd="0" parTransId="{4EE5E54B-9652-4EBC-9293-78C326AFA209}" sibTransId="{AA5354E2-C406-40AB-8D7B-61054809E57D}"/>
    <dgm:cxn modelId="{79022923-8D48-4B16-8540-6EC1BD23CB36}" type="presParOf" srcId="{DFC29756-AEEE-4AF5-95A6-1F2C08E9F457}" destId="{177B45CD-1DDB-4B7F-BB93-D933874822EC}" srcOrd="0" destOrd="0" presId="urn:microsoft.com/office/officeart/2009/layout/CircleArrowProcess"/>
    <dgm:cxn modelId="{8469A808-A74F-4AC1-AA75-95451D77C264}" type="presParOf" srcId="{177B45CD-1DDB-4B7F-BB93-D933874822EC}" destId="{395B5D3C-840B-42E3-B354-C976796C2CDB}" srcOrd="0" destOrd="0" presId="urn:microsoft.com/office/officeart/2009/layout/CircleArrowProcess"/>
    <dgm:cxn modelId="{2B174E6D-271D-400C-9D8B-A7FFCC271812}" type="presParOf" srcId="{DFC29756-AEEE-4AF5-95A6-1F2C08E9F457}" destId="{97422C8C-92D6-45D5-9064-57A1CFC2DE65}" srcOrd="1" destOrd="0" presId="urn:microsoft.com/office/officeart/2009/layout/CircleArrowProcess"/>
    <dgm:cxn modelId="{3A19F804-C0B7-48CE-AB7C-8ED73A264BEF}" type="presParOf" srcId="{DFC29756-AEEE-4AF5-95A6-1F2C08E9F457}" destId="{FC24097F-349D-4089-A716-EB7C1E862C38}" srcOrd="2" destOrd="0" presId="urn:microsoft.com/office/officeart/2009/layout/CircleArrowProcess"/>
    <dgm:cxn modelId="{AE96CD55-B80F-4C4C-AC3D-A3E65E3D016E}" type="presParOf" srcId="{FC24097F-349D-4089-A716-EB7C1E862C38}" destId="{40A329F8-501E-4FED-A4D6-77F8C9ECADC6}" srcOrd="0" destOrd="0" presId="urn:microsoft.com/office/officeart/2009/layout/CircleArrowProcess"/>
    <dgm:cxn modelId="{AD21D2F8-6613-43B0-B672-4C5471AB2EC9}" type="presParOf" srcId="{DFC29756-AEEE-4AF5-95A6-1F2C08E9F457}" destId="{F52062A1-3E73-47C8-A63E-DCE271EDECC9}" srcOrd="3" destOrd="0" presId="urn:microsoft.com/office/officeart/2009/layout/CircleArrowProcess"/>
    <dgm:cxn modelId="{26A05BE6-A03D-4D13-8BFD-DEB269451624}" type="presParOf" srcId="{DFC29756-AEEE-4AF5-95A6-1F2C08E9F457}" destId="{A0211D21-52F6-475A-93D0-A539F787E8C7}" srcOrd="4" destOrd="0" presId="urn:microsoft.com/office/officeart/2009/layout/CircleArrowProcess"/>
    <dgm:cxn modelId="{0DAC839D-193E-40D2-A139-AD7224BEBCF7}" type="presParOf" srcId="{A0211D21-52F6-475A-93D0-A539F787E8C7}" destId="{964249E6-D178-451C-BAAA-C0C598F1D41C}" srcOrd="0" destOrd="0" presId="urn:microsoft.com/office/officeart/2009/layout/CircleArrowProcess"/>
    <dgm:cxn modelId="{59A36AAA-2BEF-4DD7-ADA6-B16C435C964D}" type="presParOf" srcId="{DFC29756-AEEE-4AF5-95A6-1F2C08E9F457}" destId="{72077713-9162-4363-B01E-82078C863E7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73D6B6-4043-4E87-AA56-A4251FD2DD58}" type="doc">
      <dgm:prSet loTypeId="urn:microsoft.com/office/officeart/2005/8/layout/process4" loCatId="list" qsTypeId="urn:microsoft.com/office/officeart/2005/8/quickstyle/3d3" qsCatId="3D" csTypeId="urn:microsoft.com/office/officeart/2005/8/colors/accent1_2" csCatId="accent1"/>
      <dgm:spPr/>
      <dgm:t>
        <a:bodyPr/>
        <a:lstStyle/>
        <a:p>
          <a:endParaRPr lang="en-US"/>
        </a:p>
      </dgm:t>
    </dgm:pt>
    <dgm:pt modelId="{8FA27EC6-0C67-4FE1-AD9D-DF38CB804DD8}" type="pres">
      <dgm:prSet presAssocID="{8D73D6B6-4043-4E87-AA56-A4251FD2DD58}" presName="Name0" presStyleCnt="0">
        <dgm:presLayoutVars>
          <dgm:dir/>
          <dgm:animLvl val="lvl"/>
          <dgm:resizeHandles val="exact"/>
        </dgm:presLayoutVars>
      </dgm:prSet>
      <dgm:spPr/>
      <dgm:t>
        <a:bodyPr/>
        <a:lstStyle/>
        <a:p>
          <a:endParaRPr lang="en-US"/>
        </a:p>
      </dgm:t>
    </dgm:pt>
  </dgm:ptLst>
  <dgm:cxnLst>
    <dgm:cxn modelId="{1285C274-D5A6-4CB1-BF47-41DC006A4CBB}" type="presOf" srcId="{8D73D6B6-4043-4E87-AA56-A4251FD2DD58}" destId="{8FA27EC6-0C67-4FE1-AD9D-DF38CB804D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53B696-78F2-4C60-BF28-429A4796E001}"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6CFF197-B69E-4867-957B-6F491CC60FA9}">
      <dgm:prSet phldrT="[Text]"/>
      <dgm:spPr/>
      <dgm:t>
        <a:bodyPr/>
        <a:lstStyle/>
        <a:p>
          <a:r>
            <a:rPr lang="en-US" dirty="0" smtClean="0"/>
            <a:t>Artistic Processes</a:t>
          </a:r>
          <a:endParaRPr lang="en-US" dirty="0"/>
        </a:p>
      </dgm:t>
    </dgm:pt>
    <dgm:pt modelId="{BA24F096-FF88-4C8D-8158-48805D8D9502}" type="parTrans" cxnId="{A5E40E61-E569-4FB8-BCDD-23D656F967D8}">
      <dgm:prSet/>
      <dgm:spPr/>
      <dgm:t>
        <a:bodyPr/>
        <a:lstStyle/>
        <a:p>
          <a:endParaRPr lang="en-US"/>
        </a:p>
      </dgm:t>
    </dgm:pt>
    <dgm:pt modelId="{7AA77385-CA2E-490B-BADF-F1F46B20EC7E}" type="sibTrans" cxnId="{A5E40E61-E569-4FB8-BCDD-23D656F967D8}">
      <dgm:prSet/>
      <dgm:spPr/>
      <dgm:t>
        <a:bodyPr/>
        <a:lstStyle/>
        <a:p>
          <a:endParaRPr lang="en-US"/>
        </a:p>
      </dgm:t>
    </dgm:pt>
    <dgm:pt modelId="{17739583-6278-4E26-93EC-099A766AF2CD}">
      <dgm:prSet phldrT="[Text]"/>
      <dgm:spPr/>
      <dgm:t>
        <a:bodyPr/>
        <a:lstStyle/>
        <a:p>
          <a:r>
            <a:rPr lang="en-US" dirty="0" smtClean="0"/>
            <a:t>Anchor Standards</a:t>
          </a:r>
          <a:endParaRPr lang="en-US" dirty="0"/>
        </a:p>
      </dgm:t>
    </dgm:pt>
    <dgm:pt modelId="{2A13D675-F756-423F-B147-678085AA5AD2}" type="parTrans" cxnId="{E72034D8-ED34-4190-B090-79549F8C5931}">
      <dgm:prSet/>
      <dgm:spPr/>
      <dgm:t>
        <a:bodyPr/>
        <a:lstStyle/>
        <a:p>
          <a:endParaRPr lang="en-US"/>
        </a:p>
      </dgm:t>
    </dgm:pt>
    <dgm:pt modelId="{889FF7DE-5FC7-4B2E-BC92-3A9B590B1549}" type="sibTrans" cxnId="{E72034D8-ED34-4190-B090-79549F8C5931}">
      <dgm:prSet/>
      <dgm:spPr/>
      <dgm:t>
        <a:bodyPr/>
        <a:lstStyle/>
        <a:p>
          <a:endParaRPr lang="en-US"/>
        </a:p>
      </dgm:t>
    </dgm:pt>
    <dgm:pt modelId="{4F971443-4CE7-4DB0-9633-4AEAAD06E79D}">
      <dgm:prSet phldrT="[Text]"/>
      <dgm:spPr/>
      <dgm:t>
        <a:bodyPr/>
        <a:lstStyle/>
        <a:p>
          <a:r>
            <a:rPr lang="en-US" dirty="0" smtClean="0"/>
            <a:t>Performance Standards</a:t>
          </a:r>
          <a:endParaRPr lang="en-US" dirty="0"/>
        </a:p>
      </dgm:t>
    </dgm:pt>
    <dgm:pt modelId="{63AED5B7-3BDF-4A63-9C81-3C03BAFDAF84}" type="parTrans" cxnId="{84553A50-F0C9-438E-B3FA-BF4CA72FCB1D}">
      <dgm:prSet/>
      <dgm:spPr/>
      <dgm:t>
        <a:bodyPr/>
        <a:lstStyle/>
        <a:p>
          <a:endParaRPr lang="en-US"/>
        </a:p>
      </dgm:t>
    </dgm:pt>
    <dgm:pt modelId="{2FA61456-7D9E-406A-9763-1750D5556F66}" type="sibTrans" cxnId="{84553A50-F0C9-438E-B3FA-BF4CA72FCB1D}">
      <dgm:prSet/>
      <dgm:spPr/>
      <dgm:t>
        <a:bodyPr/>
        <a:lstStyle/>
        <a:p>
          <a:endParaRPr lang="en-US"/>
        </a:p>
      </dgm:t>
    </dgm:pt>
    <dgm:pt modelId="{D433F749-8096-4949-B8EA-724D72D0E57C}" type="pres">
      <dgm:prSet presAssocID="{3553B696-78F2-4C60-BF28-429A4796E001}" presName="Name0" presStyleCnt="0">
        <dgm:presLayoutVars>
          <dgm:dir/>
          <dgm:animLvl val="lvl"/>
          <dgm:resizeHandles val="exact"/>
        </dgm:presLayoutVars>
      </dgm:prSet>
      <dgm:spPr/>
      <dgm:t>
        <a:bodyPr/>
        <a:lstStyle/>
        <a:p>
          <a:endParaRPr lang="en-US"/>
        </a:p>
      </dgm:t>
    </dgm:pt>
    <dgm:pt modelId="{6326A6E6-EB60-4448-A290-111EF97479AA}" type="pres">
      <dgm:prSet presAssocID="{4F971443-4CE7-4DB0-9633-4AEAAD06E79D}" presName="boxAndChildren" presStyleCnt="0"/>
      <dgm:spPr/>
    </dgm:pt>
    <dgm:pt modelId="{A23FA9CF-4A89-4C9F-B6F9-142A3CB708F3}" type="pres">
      <dgm:prSet presAssocID="{4F971443-4CE7-4DB0-9633-4AEAAD06E79D}" presName="parentTextBox" presStyleLbl="node1" presStyleIdx="0" presStyleCnt="3"/>
      <dgm:spPr/>
      <dgm:t>
        <a:bodyPr/>
        <a:lstStyle/>
        <a:p>
          <a:endParaRPr lang="en-US"/>
        </a:p>
      </dgm:t>
    </dgm:pt>
    <dgm:pt modelId="{B6D32938-70F5-4656-BF89-F5196F9AA6A5}" type="pres">
      <dgm:prSet presAssocID="{889FF7DE-5FC7-4B2E-BC92-3A9B590B1549}" presName="sp" presStyleCnt="0"/>
      <dgm:spPr/>
    </dgm:pt>
    <dgm:pt modelId="{18F4E124-6AB2-4813-A042-52BBBC71B5BC}" type="pres">
      <dgm:prSet presAssocID="{17739583-6278-4E26-93EC-099A766AF2CD}" presName="arrowAndChildren" presStyleCnt="0"/>
      <dgm:spPr/>
    </dgm:pt>
    <dgm:pt modelId="{7E61D8E5-7425-4CA6-A0F2-51BDD262A955}" type="pres">
      <dgm:prSet presAssocID="{17739583-6278-4E26-93EC-099A766AF2CD}" presName="parentTextArrow" presStyleLbl="node1" presStyleIdx="1" presStyleCnt="3"/>
      <dgm:spPr/>
      <dgm:t>
        <a:bodyPr/>
        <a:lstStyle/>
        <a:p>
          <a:endParaRPr lang="en-US"/>
        </a:p>
      </dgm:t>
    </dgm:pt>
    <dgm:pt modelId="{C594992C-0245-43B1-9B6B-37BB107FF0C3}" type="pres">
      <dgm:prSet presAssocID="{7AA77385-CA2E-490B-BADF-F1F46B20EC7E}" presName="sp" presStyleCnt="0"/>
      <dgm:spPr/>
    </dgm:pt>
    <dgm:pt modelId="{73ECEC83-6D02-479F-839D-513A307D80B5}" type="pres">
      <dgm:prSet presAssocID="{26CFF197-B69E-4867-957B-6F491CC60FA9}" presName="arrowAndChildren" presStyleCnt="0"/>
      <dgm:spPr/>
    </dgm:pt>
    <dgm:pt modelId="{279EDF74-79BB-43FF-AD54-F8308289C65A}" type="pres">
      <dgm:prSet presAssocID="{26CFF197-B69E-4867-957B-6F491CC60FA9}" presName="parentTextArrow" presStyleLbl="node1" presStyleIdx="2" presStyleCnt="3"/>
      <dgm:spPr/>
      <dgm:t>
        <a:bodyPr/>
        <a:lstStyle/>
        <a:p>
          <a:endParaRPr lang="en-US"/>
        </a:p>
      </dgm:t>
    </dgm:pt>
  </dgm:ptLst>
  <dgm:cxnLst>
    <dgm:cxn modelId="{B7C82D78-07C7-46F5-8185-25838826F76A}" type="presOf" srcId="{26CFF197-B69E-4867-957B-6F491CC60FA9}" destId="{279EDF74-79BB-43FF-AD54-F8308289C65A}" srcOrd="0" destOrd="0" presId="urn:microsoft.com/office/officeart/2005/8/layout/process4"/>
    <dgm:cxn modelId="{84553A50-F0C9-438E-B3FA-BF4CA72FCB1D}" srcId="{3553B696-78F2-4C60-BF28-429A4796E001}" destId="{4F971443-4CE7-4DB0-9633-4AEAAD06E79D}" srcOrd="2" destOrd="0" parTransId="{63AED5B7-3BDF-4A63-9C81-3C03BAFDAF84}" sibTransId="{2FA61456-7D9E-406A-9763-1750D5556F66}"/>
    <dgm:cxn modelId="{27FF2551-7BE2-43C4-A0D6-DDF25049F393}" type="presOf" srcId="{3553B696-78F2-4C60-BF28-429A4796E001}" destId="{D433F749-8096-4949-B8EA-724D72D0E57C}" srcOrd="0" destOrd="0" presId="urn:microsoft.com/office/officeart/2005/8/layout/process4"/>
    <dgm:cxn modelId="{61EA9F75-8C6B-4CA3-A906-BD41350C7D78}" type="presOf" srcId="{17739583-6278-4E26-93EC-099A766AF2CD}" destId="{7E61D8E5-7425-4CA6-A0F2-51BDD262A955}" srcOrd="0" destOrd="0" presId="urn:microsoft.com/office/officeart/2005/8/layout/process4"/>
    <dgm:cxn modelId="{A5E40E61-E569-4FB8-BCDD-23D656F967D8}" srcId="{3553B696-78F2-4C60-BF28-429A4796E001}" destId="{26CFF197-B69E-4867-957B-6F491CC60FA9}" srcOrd="0" destOrd="0" parTransId="{BA24F096-FF88-4C8D-8158-48805D8D9502}" sibTransId="{7AA77385-CA2E-490B-BADF-F1F46B20EC7E}"/>
    <dgm:cxn modelId="{B9DE5C97-2338-48B2-A77B-C396606A1356}" type="presOf" srcId="{4F971443-4CE7-4DB0-9633-4AEAAD06E79D}" destId="{A23FA9CF-4A89-4C9F-B6F9-142A3CB708F3}" srcOrd="0" destOrd="0" presId="urn:microsoft.com/office/officeart/2005/8/layout/process4"/>
    <dgm:cxn modelId="{E72034D8-ED34-4190-B090-79549F8C5931}" srcId="{3553B696-78F2-4C60-BF28-429A4796E001}" destId="{17739583-6278-4E26-93EC-099A766AF2CD}" srcOrd="1" destOrd="0" parTransId="{2A13D675-F756-423F-B147-678085AA5AD2}" sibTransId="{889FF7DE-5FC7-4B2E-BC92-3A9B590B1549}"/>
    <dgm:cxn modelId="{B51C773D-6FC9-4F71-BC52-2B9423F4E536}" type="presParOf" srcId="{D433F749-8096-4949-B8EA-724D72D0E57C}" destId="{6326A6E6-EB60-4448-A290-111EF97479AA}" srcOrd="0" destOrd="0" presId="urn:microsoft.com/office/officeart/2005/8/layout/process4"/>
    <dgm:cxn modelId="{00B72126-0DC8-4F5E-8664-38ECF58DC092}" type="presParOf" srcId="{6326A6E6-EB60-4448-A290-111EF97479AA}" destId="{A23FA9CF-4A89-4C9F-B6F9-142A3CB708F3}" srcOrd="0" destOrd="0" presId="urn:microsoft.com/office/officeart/2005/8/layout/process4"/>
    <dgm:cxn modelId="{A0187604-FAE3-442C-A471-13563BB5F866}" type="presParOf" srcId="{D433F749-8096-4949-B8EA-724D72D0E57C}" destId="{B6D32938-70F5-4656-BF89-F5196F9AA6A5}" srcOrd="1" destOrd="0" presId="urn:microsoft.com/office/officeart/2005/8/layout/process4"/>
    <dgm:cxn modelId="{0547D182-DF00-4619-A7BB-4B5BC5418BF2}" type="presParOf" srcId="{D433F749-8096-4949-B8EA-724D72D0E57C}" destId="{18F4E124-6AB2-4813-A042-52BBBC71B5BC}" srcOrd="2" destOrd="0" presId="urn:microsoft.com/office/officeart/2005/8/layout/process4"/>
    <dgm:cxn modelId="{5307B0AF-CBDE-4356-AD1B-90BE7770C3D1}" type="presParOf" srcId="{18F4E124-6AB2-4813-A042-52BBBC71B5BC}" destId="{7E61D8E5-7425-4CA6-A0F2-51BDD262A955}" srcOrd="0" destOrd="0" presId="urn:microsoft.com/office/officeart/2005/8/layout/process4"/>
    <dgm:cxn modelId="{0F99CFE5-66B6-4A03-BAEA-2576C5090627}" type="presParOf" srcId="{D433F749-8096-4949-B8EA-724D72D0E57C}" destId="{C594992C-0245-43B1-9B6B-37BB107FF0C3}" srcOrd="3" destOrd="0" presId="urn:microsoft.com/office/officeart/2005/8/layout/process4"/>
    <dgm:cxn modelId="{BA18DB5C-67CA-4889-A9C0-A3241D73487A}" type="presParOf" srcId="{D433F749-8096-4949-B8EA-724D72D0E57C}" destId="{73ECEC83-6D02-479F-839D-513A307D80B5}" srcOrd="4" destOrd="0" presId="urn:microsoft.com/office/officeart/2005/8/layout/process4"/>
    <dgm:cxn modelId="{589D78FE-32EC-4FB2-A480-E89E70B739D2}" type="presParOf" srcId="{73ECEC83-6D02-479F-839D-513A307D80B5}" destId="{279EDF74-79BB-43FF-AD54-F8308289C65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73D6B6-4043-4E87-AA56-A4251FD2DD58}" type="doc">
      <dgm:prSet loTypeId="urn:microsoft.com/office/officeart/2005/8/layout/process4" loCatId="list" qsTypeId="urn:microsoft.com/office/officeart/2005/8/quickstyle/3d3" qsCatId="3D" csTypeId="urn:microsoft.com/office/officeart/2005/8/colors/accent1_2" csCatId="accent1"/>
      <dgm:spPr/>
      <dgm:t>
        <a:bodyPr/>
        <a:lstStyle/>
        <a:p>
          <a:endParaRPr lang="en-US"/>
        </a:p>
      </dgm:t>
    </dgm:pt>
    <dgm:pt modelId="{8FA27EC6-0C67-4FE1-AD9D-DF38CB804DD8}" type="pres">
      <dgm:prSet presAssocID="{8D73D6B6-4043-4E87-AA56-A4251FD2DD58}" presName="Name0" presStyleCnt="0">
        <dgm:presLayoutVars>
          <dgm:dir/>
          <dgm:animLvl val="lvl"/>
          <dgm:resizeHandles val="exact"/>
        </dgm:presLayoutVars>
      </dgm:prSet>
      <dgm:spPr/>
      <dgm:t>
        <a:bodyPr/>
        <a:lstStyle/>
        <a:p>
          <a:endParaRPr lang="en-US"/>
        </a:p>
      </dgm:t>
    </dgm:pt>
  </dgm:ptLst>
  <dgm:cxnLst>
    <dgm:cxn modelId="{C7EBEB1D-FE82-4F74-B93F-2556FBA728CA}" type="presOf" srcId="{8D73D6B6-4043-4E87-AA56-A4251FD2DD58}" destId="{8FA27EC6-0C67-4FE1-AD9D-DF38CB804DD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3B696-78F2-4C60-BF28-429A4796E001}"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6CFF197-B69E-4867-957B-6F491CC60FA9}">
      <dgm:prSet phldrT="[Text]"/>
      <dgm:spPr/>
      <dgm:t>
        <a:bodyPr/>
        <a:lstStyle/>
        <a:p>
          <a:r>
            <a:rPr lang="en-US" dirty="0" smtClean="0"/>
            <a:t>Artistic Processes</a:t>
          </a:r>
          <a:endParaRPr lang="en-US" dirty="0"/>
        </a:p>
      </dgm:t>
    </dgm:pt>
    <dgm:pt modelId="{BA24F096-FF88-4C8D-8158-48805D8D9502}" type="parTrans" cxnId="{A5E40E61-E569-4FB8-BCDD-23D656F967D8}">
      <dgm:prSet/>
      <dgm:spPr/>
      <dgm:t>
        <a:bodyPr/>
        <a:lstStyle/>
        <a:p>
          <a:endParaRPr lang="en-US"/>
        </a:p>
      </dgm:t>
    </dgm:pt>
    <dgm:pt modelId="{7AA77385-CA2E-490B-BADF-F1F46B20EC7E}" type="sibTrans" cxnId="{A5E40E61-E569-4FB8-BCDD-23D656F967D8}">
      <dgm:prSet/>
      <dgm:spPr/>
      <dgm:t>
        <a:bodyPr/>
        <a:lstStyle/>
        <a:p>
          <a:endParaRPr lang="en-US"/>
        </a:p>
      </dgm:t>
    </dgm:pt>
    <dgm:pt modelId="{D433F749-8096-4949-B8EA-724D72D0E57C}" type="pres">
      <dgm:prSet presAssocID="{3553B696-78F2-4C60-BF28-429A4796E001}" presName="Name0" presStyleCnt="0">
        <dgm:presLayoutVars>
          <dgm:dir/>
          <dgm:animLvl val="lvl"/>
          <dgm:resizeHandles val="exact"/>
        </dgm:presLayoutVars>
      </dgm:prSet>
      <dgm:spPr/>
      <dgm:t>
        <a:bodyPr/>
        <a:lstStyle/>
        <a:p>
          <a:endParaRPr lang="en-US"/>
        </a:p>
      </dgm:t>
    </dgm:pt>
    <dgm:pt modelId="{5C2992D5-0F33-400C-87AD-F5B89C0DFA86}" type="pres">
      <dgm:prSet presAssocID="{26CFF197-B69E-4867-957B-6F491CC60FA9}" presName="boxAndChildren" presStyleCnt="0"/>
      <dgm:spPr/>
    </dgm:pt>
    <dgm:pt modelId="{FBA82B29-802C-44AB-B196-32E41400CF05}" type="pres">
      <dgm:prSet presAssocID="{26CFF197-B69E-4867-957B-6F491CC60FA9}" presName="parentTextBox" presStyleLbl="node1" presStyleIdx="0" presStyleCnt="1"/>
      <dgm:spPr/>
      <dgm:t>
        <a:bodyPr/>
        <a:lstStyle/>
        <a:p>
          <a:endParaRPr lang="en-US"/>
        </a:p>
      </dgm:t>
    </dgm:pt>
  </dgm:ptLst>
  <dgm:cxnLst>
    <dgm:cxn modelId="{CFE47A45-76B6-497B-A640-7F0DDA16F278}" type="presOf" srcId="{3553B696-78F2-4C60-BF28-429A4796E001}" destId="{D433F749-8096-4949-B8EA-724D72D0E57C}" srcOrd="0" destOrd="0" presId="urn:microsoft.com/office/officeart/2005/8/layout/process4"/>
    <dgm:cxn modelId="{A5E40E61-E569-4FB8-BCDD-23D656F967D8}" srcId="{3553B696-78F2-4C60-BF28-429A4796E001}" destId="{26CFF197-B69E-4867-957B-6F491CC60FA9}" srcOrd="0" destOrd="0" parTransId="{BA24F096-FF88-4C8D-8158-48805D8D9502}" sibTransId="{7AA77385-CA2E-490B-BADF-F1F46B20EC7E}"/>
    <dgm:cxn modelId="{C83BD263-10C1-461C-9569-AE6964149D2A}" type="presOf" srcId="{26CFF197-B69E-4867-957B-6F491CC60FA9}" destId="{FBA82B29-802C-44AB-B196-32E41400CF05}" srcOrd="0" destOrd="0" presId="urn:microsoft.com/office/officeart/2005/8/layout/process4"/>
    <dgm:cxn modelId="{6630D35B-5B9B-4BE8-8221-2466EA7466D8}" type="presParOf" srcId="{D433F749-8096-4949-B8EA-724D72D0E57C}" destId="{5C2992D5-0F33-400C-87AD-F5B89C0DFA86}" srcOrd="0" destOrd="0" presId="urn:microsoft.com/office/officeart/2005/8/layout/process4"/>
    <dgm:cxn modelId="{AA28253A-833B-414E-AB97-C0DA7F273ED8}" type="presParOf" srcId="{5C2992D5-0F33-400C-87AD-F5B89C0DFA86}" destId="{FBA82B29-802C-44AB-B196-32E41400CF05}"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92939C-0FE0-457C-9BAB-AE80CF5822B0}"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21B83F8C-19AE-4B30-83A2-D4144C61789E}">
      <dgm:prSet phldrT="[Text]"/>
      <dgm:spPr/>
      <dgm:t>
        <a:bodyPr/>
        <a:lstStyle/>
        <a:p>
          <a:r>
            <a:rPr lang="en-US" dirty="0" smtClean="0"/>
            <a:t>Artistic Processes</a:t>
          </a:r>
          <a:endParaRPr lang="en-US" dirty="0"/>
        </a:p>
      </dgm:t>
    </dgm:pt>
    <dgm:pt modelId="{20CAAC23-89F7-43C7-8B87-AE7866A07C51}" type="parTrans" cxnId="{349EEE99-53E1-4BFD-9506-640C0465ECDC}">
      <dgm:prSet/>
      <dgm:spPr/>
      <dgm:t>
        <a:bodyPr/>
        <a:lstStyle/>
        <a:p>
          <a:endParaRPr lang="en-US"/>
        </a:p>
      </dgm:t>
    </dgm:pt>
    <dgm:pt modelId="{AC2929E8-4635-46F7-BFF9-06A572C84D51}" type="sibTrans" cxnId="{349EEE99-53E1-4BFD-9506-640C0465ECDC}">
      <dgm:prSet/>
      <dgm:spPr/>
      <dgm:t>
        <a:bodyPr/>
        <a:lstStyle/>
        <a:p>
          <a:endParaRPr lang="en-US"/>
        </a:p>
      </dgm:t>
    </dgm:pt>
    <dgm:pt modelId="{4B18E49E-CC53-48A2-9160-EB4626901661}">
      <dgm:prSet phldrT="[Text]"/>
      <dgm:spPr/>
      <dgm:t>
        <a:bodyPr/>
        <a:lstStyle/>
        <a:p>
          <a:r>
            <a:rPr lang="en-US" dirty="0" smtClean="0"/>
            <a:t>Shared among the 5 arts disciplines</a:t>
          </a:r>
          <a:endParaRPr lang="en-US" dirty="0"/>
        </a:p>
      </dgm:t>
    </dgm:pt>
    <dgm:pt modelId="{9377C5D6-3187-46D8-A6BD-9F7BF6C3BA85}" type="parTrans" cxnId="{6F456819-3B79-41BE-BA04-7F8A1B5BADB7}">
      <dgm:prSet/>
      <dgm:spPr/>
      <dgm:t>
        <a:bodyPr/>
        <a:lstStyle/>
        <a:p>
          <a:endParaRPr lang="en-US"/>
        </a:p>
      </dgm:t>
    </dgm:pt>
    <dgm:pt modelId="{1B47635D-E512-4719-A9EA-7FA6285E215F}" type="sibTrans" cxnId="{6F456819-3B79-41BE-BA04-7F8A1B5BADB7}">
      <dgm:prSet/>
      <dgm:spPr/>
      <dgm:t>
        <a:bodyPr/>
        <a:lstStyle/>
        <a:p>
          <a:endParaRPr lang="en-US"/>
        </a:p>
      </dgm:t>
    </dgm:pt>
    <dgm:pt modelId="{AA9316A4-02BD-4933-94A3-C6DCEF833593}">
      <dgm:prSet phldrT="[Text]"/>
      <dgm:spPr/>
      <dgm:t>
        <a:bodyPr/>
        <a:lstStyle/>
        <a:p>
          <a:r>
            <a:rPr lang="en-US" dirty="0" smtClean="0"/>
            <a:t>Overarching-big buckets</a:t>
          </a:r>
          <a:endParaRPr lang="en-US" dirty="0"/>
        </a:p>
      </dgm:t>
    </dgm:pt>
    <dgm:pt modelId="{0910697E-AA66-4CCF-B404-23A7A2C8DBAB}" type="parTrans" cxnId="{468FB954-7292-4FC4-9CA8-418FA8C2A6A8}">
      <dgm:prSet/>
      <dgm:spPr/>
      <dgm:t>
        <a:bodyPr/>
        <a:lstStyle/>
        <a:p>
          <a:endParaRPr lang="en-US"/>
        </a:p>
      </dgm:t>
    </dgm:pt>
    <dgm:pt modelId="{FD1F8BC5-5B4B-47E3-A412-E22236C542A3}" type="sibTrans" cxnId="{468FB954-7292-4FC4-9CA8-418FA8C2A6A8}">
      <dgm:prSet/>
      <dgm:spPr/>
      <dgm:t>
        <a:bodyPr/>
        <a:lstStyle/>
        <a:p>
          <a:endParaRPr lang="en-US"/>
        </a:p>
      </dgm:t>
    </dgm:pt>
    <dgm:pt modelId="{3647DB50-B1FC-42A7-B997-99476FE584F6}">
      <dgm:prSet phldrT="[Text]"/>
      <dgm:spPr/>
      <dgm:t>
        <a:bodyPr/>
        <a:lstStyle/>
        <a:p>
          <a:r>
            <a:rPr lang="en-US" dirty="0" smtClean="0"/>
            <a:t>Anchor Standards</a:t>
          </a:r>
          <a:endParaRPr lang="en-US" dirty="0"/>
        </a:p>
      </dgm:t>
    </dgm:pt>
    <dgm:pt modelId="{9490D02C-60FF-412C-9028-204168249AF0}" type="parTrans" cxnId="{2B9F0B8B-8129-449F-95F8-DB157FDA705E}">
      <dgm:prSet/>
      <dgm:spPr/>
      <dgm:t>
        <a:bodyPr/>
        <a:lstStyle/>
        <a:p>
          <a:endParaRPr lang="en-US"/>
        </a:p>
      </dgm:t>
    </dgm:pt>
    <dgm:pt modelId="{A860BD0C-F6FC-46C5-A824-62B0B45344B1}" type="sibTrans" cxnId="{2B9F0B8B-8129-449F-95F8-DB157FDA705E}">
      <dgm:prSet/>
      <dgm:spPr/>
      <dgm:t>
        <a:bodyPr/>
        <a:lstStyle/>
        <a:p>
          <a:endParaRPr lang="en-US"/>
        </a:p>
      </dgm:t>
    </dgm:pt>
    <dgm:pt modelId="{88C37B7E-3836-43F5-ADD5-B4F7BB19FBB0}">
      <dgm:prSet phldrT="[Text]"/>
      <dgm:spPr/>
      <dgm:t>
        <a:bodyPr/>
        <a:lstStyle/>
        <a:p>
          <a:r>
            <a:rPr lang="en-US" dirty="0" smtClean="0"/>
            <a:t>Shared among the 5 arts disciplines</a:t>
          </a:r>
          <a:endParaRPr lang="en-US" dirty="0"/>
        </a:p>
      </dgm:t>
    </dgm:pt>
    <dgm:pt modelId="{1054791C-3E0A-40BB-B874-D599F8A94B69}" type="parTrans" cxnId="{625416BB-3570-431A-8479-0B9A17E3AD51}">
      <dgm:prSet/>
      <dgm:spPr/>
      <dgm:t>
        <a:bodyPr/>
        <a:lstStyle/>
        <a:p>
          <a:endParaRPr lang="en-US"/>
        </a:p>
      </dgm:t>
    </dgm:pt>
    <dgm:pt modelId="{6CB683B9-EE5F-41FD-82D7-3581EF8B8C62}" type="sibTrans" cxnId="{625416BB-3570-431A-8479-0B9A17E3AD51}">
      <dgm:prSet/>
      <dgm:spPr/>
      <dgm:t>
        <a:bodyPr/>
        <a:lstStyle/>
        <a:p>
          <a:endParaRPr lang="en-US"/>
        </a:p>
      </dgm:t>
    </dgm:pt>
    <dgm:pt modelId="{489E264C-B8AE-4985-AAF3-175CEF492D5F}">
      <dgm:prSet phldrT="[Text]"/>
      <dgm:spPr/>
      <dgm:t>
        <a:bodyPr/>
        <a:lstStyle/>
        <a:p>
          <a:r>
            <a:rPr lang="en-US" dirty="0" smtClean="0"/>
            <a:t>Begin to breakdown the artistic processes</a:t>
          </a:r>
          <a:endParaRPr lang="en-US" dirty="0"/>
        </a:p>
      </dgm:t>
    </dgm:pt>
    <dgm:pt modelId="{88154A19-FBF8-4302-BB20-8616D09C1AEB}" type="parTrans" cxnId="{C6033169-3FF1-416F-9292-912FDFD6D58F}">
      <dgm:prSet/>
      <dgm:spPr/>
      <dgm:t>
        <a:bodyPr/>
        <a:lstStyle/>
        <a:p>
          <a:endParaRPr lang="en-US"/>
        </a:p>
      </dgm:t>
    </dgm:pt>
    <dgm:pt modelId="{77B8FBCD-1186-4F34-93AC-BD4AFDB50AA3}" type="sibTrans" cxnId="{C6033169-3FF1-416F-9292-912FDFD6D58F}">
      <dgm:prSet/>
      <dgm:spPr/>
      <dgm:t>
        <a:bodyPr/>
        <a:lstStyle/>
        <a:p>
          <a:endParaRPr lang="en-US"/>
        </a:p>
      </dgm:t>
    </dgm:pt>
    <dgm:pt modelId="{B94FDC33-305C-4D35-9B9B-9B649CD48D8D}">
      <dgm:prSet phldrT="[Text]"/>
      <dgm:spPr/>
      <dgm:t>
        <a:bodyPr/>
        <a:lstStyle/>
        <a:p>
          <a:r>
            <a:rPr lang="en-US" dirty="0" smtClean="0"/>
            <a:t>Performance Standards</a:t>
          </a:r>
          <a:endParaRPr lang="en-US" dirty="0"/>
        </a:p>
      </dgm:t>
    </dgm:pt>
    <dgm:pt modelId="{100490E5-F072-4B0A-AAD4-91F571D61F3A}" type="parTrans" cxnId="{A10D214F-BB44-4A81-B635-2D2172EA7BD3}">
      <dgm:prSet/>
      <dgm:spPr/>
      <dgm:t>
        <a:bodyPr/>
        <a:lstStyle/>
        <a:p>
          <a:endParaRPr lang="en-US"/>
        </a:p>
      </dgm:t>
    </dgm:pt>
    <dgm:pt modelId="{20356D8F-8D52-4489-9BD0-972585C223A0}" type="sibTrans" cxnId="{A10D214F-BB44-4A81-B635-2D2172EA7BD3}">
      <dgm:prSet/>
      <dgm:spPr/>
      <dgm:t>
        <a:bodyPr/>
        <a:lstStyle/>
        <a:p>
          <a:endParaRPr lang="en-US"/>
        </a:p>
      </dgm:t>
    </dgm:pt>
    <dgm:pt modelId="{2E10451A-2965-4983-B06E-02F9D4D0BD28}">
      <dgm:prSet phldrT="[Text]"/>
      <dgm:spPr/>
      <dgm:t>
        <a:bodyPr/>
        <a:lstStyle/>
        <a:p>
          <a:r>
            <a:rPr lang="en-US" dirty="0" smtClean="0"/>
            <a:t>Unique to each of the 5 arts disciplines</a:t>
          </a:r>
          <a:endParaRPr lang="en-US" dirty="0"/>
        </a:p>
      </dgm:t>
    </dgm:pt>
    <dgm:pt modelId="{E66336B1-29DC-43A6-8B58-5A25D4C59724}" type="parTrans" cxnId="{034EA2E2-47D1-489B-91E0-110DB841396A}">
      <dgm:prSet/>
      <dgm:spPr/>
      <dgm:t>
        <a:bodyPr/>
        <a:lstStyle/>
        <a:p>
          <a:endParaRPr lang="en-US"/>
        </a:p>
      </dgm:t>
    </dgm:pt>
    <dgm:pt modelId="{523D4D20-E494-428D-814E-10B426E4D938}" type="sibTrans" cxnId="{034EA2E2-47D1-489B-91E0-110DB841396A}">
      <dgm:prSet/>
      <dgm:spPr/>
      <dgm:t>
        <a:bodyPr/>
        <a:lstStyle/>
        <a:p>
          <a:endParaRPr lang="en-US"/>
        </a:p>
      </dgm:t>
    </dgm:pt>
    <dgm:pt modelId="{A0010C7C-D366-4392-B2AA-C2B4D1A086B6}">
      <dgm:prSet phldrT="[Text]"/>
      <dgm:spPr/>
      <dgm:t>
        <a:bodyPr/>
        <a:lstStyle/>
        <a:p>
          <a:r>
            <a:rPr lang="en-US" dirty="0" smtClean="0"/>
            <a:t>Incremental, observable, measurable</a:t>
          </a:r>
          <a:endParaRPr lang="en-US" dirty="0"/>
        </a:p>
      </dgm:t>
    </dgm:pt>
    <dgm:pt modelId="{6CDD0653-8286-4A18-90DA-8AE1060088E1}" type="parTrans" cxnId="{F183D693-251F-41C2-BD3D-3075C157B7C1}">
      <dgm:prSet/>
      <dgm:spPr/>
      <dgm:t>
        <a:bodyPr/>
        <a:lstStyle/>
        <a:p>
          <a:endParaRPr lang="en-US"/>
        </a:p>
      </dgm:t>
    </dgm:pt>
    <dgm:pt modelId="{F3570F91-1BD2-4F4E-B926-4A5D69DC0DAF}" type="sibTrans" cxnId="{F183D693-251F-41C2-BD3D-3075C157B7C1}">
      <dgm:prSet/>
      <dgm:spPr/>
      <dgm:t>
        <a:bodyPr/>
        <a:lstStyle/>
        <a:p>
          <a:endParaRPr lang="en-US"/>
        </a:p>
      </dgm:t>
    </dgm:pt>
    <dgm:pt modelId="{041BF700-8F2F-4B34-B12B-224BEA8BFC67}">
      <dgm:prSet phldrT="[Text]"/>
      <dgm:spPr/>
      <dgm:t>
        <a:bodyPr/>
        <a:lstStyle/>
        <a:p>
          <a:r>
            <a:rPr lang="en-US" dirty="0" smtClean="0"/>
            <a:t>The </a:t>
          </a:r>
          <a:r>
            <a:rPr lang="en-US" b="0" dirty="0" smtClean="0"/>
            <a:t>“standards”</a:t>
          </a:r>
          <a:endParaRPr lang="en-US" b="0" dirty="0"/>
        </a:p>
      </dgm:t>
    </dgm:pt>
    <dgm:pt modelId="{23845832-D4BF-4606-ADB0-B4B9EA98FFC5}" type="parTrans" cxnId="{ADDCD601-9BAF-4139-B5C5-6AA62AEA0F3E}">
      <dgm:prSet/>
      <dgm:spPr/>
      <dgm:t>
        <a:bodyPr/>
        <a:lstStyle/>
        <a:p>
          <a:endParaRPr lang="en-US"/>
        </a:p>
      </dgm:t>
    </dgm:pt>
    <dgm:pt modelId="{93AE814C-99D4-440F-AFEE-392C4A08C065}" type="sibTrans" cxnId="{ADDCD601-9BAF-4139-B5C5-6AA62AEA0F3E}">
      <dgm:prSet/>
      <dgm:spPr/>
      <dgm:t>
        <a:bodyPr/>
        <a:lstStyle/>
        <a:p>
          <a:endParaRPr lang="en-US"/>
        </a:p>
      </dgm:t>
    </dgm:pt>
    <dgm:pt modelId="{F095EC55-8E8E-4FFA-9C08-6E6752F56FA1}" type="pres">
      <dgm:prSet presAssocID="{1192939C-0FE0-457C-9BAB-AE80CF5822B0}" presName="Name0" presStyleCnt="0">
        <dgm:presLayoutVars>
          <dgm:chMax val="7"/>
          <dgm:dir/>
          <dgm:animLvl val="lvl"/>
          <dgm:resizeHandles val="exact"/>
        </dgm:presLayoutVars>
      </dgm:prSet>
      <dgm:spPr/>
      <dgm:t>
        <a:bodyPr/>
        <a:lstStyle/>
        <a:p>
          <a:endParaRPr lang="en-US"/>
        </a:p>
      </dgm:t>
    </dgm:pt>
    <dgm:pt modelId="{9626F3CC-A4C5-4D02-9A8A-8432BC9E8049}" type="pres">
      <dgm:prSet presAssocID="{21B83F8C-19AE-4B30-83A2-D4144C61789E}" presName="circle1" presStyleLbl="node1" presStyleIdx="0" presStyleCnt="3"/>
      <dgm:spPr/>
    </dgm:pt>
    <dgm:pt modelId="{ACC25740-B0E6-48BC-A18D-94970BADD343}" type="pres">
      <dgm:prSet presAssocID="{21B83F8C-19AE-4B30-83A2-D4144C61789E}" presName="space" presStyleCnt="0"/>
      <dgm:spPr/>
    </dgm:pt>
    <dgm:pt modelId="{800697BD-C80D-46E5-945D-1DB7651C17E4}" type="pres">
      <dgm:prSet presAssocID="{21B83F8C-19AE-4B30-83A2-D4144C61789E}" presName="rect1" presStyleLbl="alignAcc1" presStyleIdx="0" presStyleCnt="3"/>
      <dgm:spPr/>
      <dgm:t>
        <a:bodyPr/>
        <a:lstStyle/>
        <a:p>
          <a:endParaRPr lang="en-US"/>
        </a:p>
      </dgm:t>
    </dgm:pt>
    <dgm:pt modelId="{A0860356-A548-405A-BABB-7D0BB514E401}" type="pres">
      <dgm:prSet presAssocID="{3647DB50-B1FC-42A7-B997-99476FE584F6}" presName="vertSpace2" presStyleLbl="node1" presStyleIdx="0" presStyleCnt="3"/>
      <dgm:spPr/>
    </dgm:pt>
    <dgm:pt modelId="{18A09610-E752-466E-BF66-39D1513B3B25}" type="pres">
      <dgm:prSet presAssocID="{3647DB50-B1FC-42A7-B997-99476FE584F6}" presName="circle2" presStyleLbl="node1" presStyleIdx="1" presStyleCnt="3"/>
      <dgm:spPr/>
    </dgm:pt>
    <dgm:pt modelId="{0D5C2792-825A-4C1C-A455-9A693F0B0DED}" type="pres">
      <dgm:prSet presAssocID="{3647DB50-B1FC-42A7-B997-99476FE584F6}" presName="rect2" presStyleLbl="alignAcc1" presStyleIdx="1" presStyleCnt="3"/>
      <dgm:spPr/>
      <dgm:t>
        <a:bodyPr/>
        <a:lstStyle/>
        <a:p>
          <a:endParaRPr lang="en-US"/>
        </a:p>
      </dgm:t>
    </dgm:pt>
    <dgm:pt modelId="{A3491E0D-2B64-4E35-8AA8-53C033C68B55}" type="pres">
      <dgm:prSet presAssocID="{B94FDC33-305C-4D35-9B9B-9B649CD48D8D}" presName="vertSpace3" presStyleLbl="node1" presStyleIdx="1" presStyleCnt="3"/>
      <dgm:spPr/>
    </dgm:pt>
    <dgm:pt modelId="{A99CC9A4-AB36-4E72-A28A-BD039A9EF7C9}" type="pres">
      <dgm:prSet presAssocID="{B94FDC33-305C-4D35-9B9B-9B649CD48D8D}" presName="circle3" presStyleLbl="node1" presStyleIdx="2" presStyleCnt="3"/>
      <dgm:spPr/>
    </dgm:pt>
    <dgm:pt modelId="{B7D956DD-7252-4E16-A129-4E533DEA6E27}" type="pres">
      <dgm:prSet presAssocID="{B94FDC33-305C-4D35-9B9B-9B649CD48D8D}" presName="rect3" presStyleLbl="alignAcc1" presStyleIdx="2" presStyleCnt="3"/>
      <dgm:spPr/>
      <dgm:t>
        <a:bodyPr/>
        <a:lstStyle/>
        <a:p>
          <a:endParaRPr lang="en-US"/>
        </a:p>
      </dgm:t>
    </dgm:pt>
    <dgm:pt modelId="{97E9AB7A-2667-42AF-BD8F-BDAD61A7903B}" type="pres">
      <dgm:prSet presAssocID="{21B83F8C-19AE-4B30-83A2-D4144C61789E}" presName="rect1ParTx" presStyleLbl="alignAcc1" presStyleIdx="2" presStyleCnt="3">
        <dgm:presLayoutVars>
          <dgm:chMax val="1"/>
          <dgm:bulletEnabled val="1"/>
        </dgm:presLayoutVars>
      </dgm:prSet>
      <dgm:spPr/>
      <dgm:t>
        <a:bodyPr/>
        <a:lstStyle/>
        <a:p>
          <a:endParaRPr lang="en-US"/>
        </a:p>
      </dgm:t>
    </dgm:pt>
    <dgm:pt modelId="{E5993382-5C22-43F8-82CF-8CC2F9FC7C19}" type="pres">
      <dgm:prSet presAssocID="{21B83F8C-19AE-4B30-83A2-D4144C61789E}" presName="rect1ChTx" presStyleLbl="alignAcc1" presStyleIdx="2" presStyleCnt="3">
        <dgm:presLayoutVars>
          <dgm:bulletEnabled val="1"/>
        </dgm:presLayoutVars>
      </dgm:prSet>
      <dgm:spPr/>
      <dgm:t>
        <a:bodyPr/>
        <a:lstStyle/>
        <a:p>
          <a:endParaRPr lang="en-US"/>
        </a:p>
      </dgm:t>
    </dgm:pt>
    <dgm:pt modelId="{F3A980DA-CBEC-4C3B-A1DF-4BD61A101D12}" type="pres">
      <dgm:prSet presAssocID="{3647DB50-B1FC-42A7-B997-99476FE584F6}" presName="rect2ParTx" presStyleLbl="alignAcc1" presStyleIdx="2" presStyleCnt="3">
        <dgm:presLayoutVars>
          <dgm:chMax val="1"/>
          <dgm:bulletEnabled val="1"/>
        </dgm:presLayoutVars>
      </dgm:prSet>
      <dgm:spPr/>
      <dgm:t>
        <a:bodyPr/>
        <a:lstStyle/>
        <a:p>
          <a:endParaRPr lang="en-US"/>
        </a:p>
      </dgm:t>
    </dgm:pt>
    <dgm:pt modelId="{27169B4D-4C85-4083-82A1-81B2B8B87AE6}" type="pres">
      <dgm:prSet presAssocID="{3647DB50-B1FC-42A7-B997-99476FE584F6}" presName="rect2ChTx" presStyleLbl="alignAcc1" presStyleIdx="2" presStyleCnt="3">
        <dgm:presLayoutVars>
          <dgm:bulletEnabled val="1"/>
        </dgm:presLayoutVars>
      </dgm:prSet>
      <dgm:spPr/>
      <dgm:t>
        <a:bodyPr/>
        <a:lstStyle/>
        <a:p>
          <a:endParaRPr lang="en-US"/>
        </a:p>
      </dgm:t>
    </dgm:pt>
    <dgm:pt modelId="{6A8F4FD9-BC2C-4654-A646-330F6CB76F96}" type="pres">
      <dgm:prSet presAssocID="{B94FDC33-305C-4D35-9B9B-9B649CD48D8D}" presName="rect3ParTx" presStyleLbl="alignAcc1" presStyleIdx="2" presStyleCnt="3">
        <dgm:presLayoutVars>
          <dgm:chMax val="1"/>
          <dgm:bulletEnabled val="1"/>
        </dgm:presLayoutVars>
      </dgm:prSet>
      <dgm:spPr/>
      <dgm:t>
        <a:bodyPr/>
        <a:lstStyle/>
        <a:p>
          <a:endParaRPr lang="en-US"/>
        </a:p>
      </dgm:t>
    </dgm:pt>
    <dgm:pt modelId="{03CCA5D8-E8AA-4A7A-9616-09BE7CDAC6D9}" type="pres">
      <dgm:prSet presAssocID="{B94FDC33-305C-4D35-9B9B-9B649CD48D8D}" presName="rect3ChTx" presStyleLbl="alignAcc1" presStyleIdx="2" presStyleCnt="3">
        <dgm:presLayoutVars>
          <dgm:bulletEnabled val="1"/>
        </dgm:presLayoutVars>
      </dgm:prSet>
      <dgm:spPr/>
      <dgm:t>
        <a:bodyPr/>
        <a:lstStyle/>
        <a:p>
          <a:endParaRPr lang="en-US"/>
        </a:p>
      </dgm:t>
    </dgm:pt>
  </dgm:ptLst>
  <dgm:cxnLst>
    <dgm:cxn modelId="{F6749F3B-0B99-4BEA-9F43-C908A259B7E3}" type="presOf" srcId="{A0010C7C-D366-4392-B2AA-C2B4D1A086B6}" destId="{03CCA5D8-E8AA-4A7A-9616-09BE7CDAC6D9}" srcOrd="0" destOrd="1" presId="urn:microsoft.com/office/officeart/2005/8/layout/target3"/>
    <dgm:cxn modelId="{26075714-8502-43CE-B60E-D35CAB7E751A}" type="presOf" srcId="{041BF700-8F2F-4B34-B12B-224BEA8BFC67}" destId="{03CCA5D8-E8AA-4A7A-9616-09BE7CDAC6D9}" srcOrd="0" destOrd="2" presId="urn:microsoft.com/office/officeart/2005/8/layout/target3"/>
    <dgm:cxn modelId="{0F2A6444-788A-4654-B3C9-FE8B6B98077B}" type="presOf" srcId="{B94FDC33-305C-4D35-9B9B-9B649CD48D8D}" destId="{6A8F4FD9-BC2C-4654-A646-330F6CB76F96}" srcOrd="1" destOrd="0" presId="urn:microsoft.com/office/officeart/2005/8/layout/target3"/>
    <dgm:cxn modelId="{735F57F7-6ABA-4784-933D-E0F112A64890}" type="presOf" srcId="{2E10451A-2965-4983-B06E-02F9D4D0BD28}" destId="{03CCA5D8-E8AA-4A7A-9616-09BE7CDAC6D9}" srcOrd="0" destOrd="0" presId="urn:microsoft.com/office/officeart/2005/8/layout/target3"/>
    <dgm:cxn modelId="{CAB0ADBD-E956-4959-8D69-987E6C682E60}" type="presOf" srcId="{21B83F8C-19AE-4B30-83A2-D4144C61789E}" destId="{97E9AB7A-2667-42AF-BD8F-BDAD61A7903B}" srcOrd="1" destOrd="0" presId="urn:microsoft.com/office/officeart/2005/8/layout/target3"/>
    <dgm:cxn modelId="{05B3EF44-1E6B-48CB-9302-26CDA86750C0}" type="presOf" srcId="{489E264C-B8AE-4985-AAF3-175CEF492D5F}" destId="{27169B4D-4C85-4083-82A1-81B2B8B87AE6}" srcOrd="0" destOrd="1" presId="urn:microsoft.com/office/officeart/2005/8/layout/target3"/>
    <dgm:cxn modelId="{BE481A03-BB23-4D00-AAC4-E62913ED0748}" type="presOf" srcId="{21B83F8C-19AE-4B30-83A2-D4144C61789E}" destId="{800697BD-C80D-46E5-945D-1DB7651C17E4}" srcOrd="0" destOrd="0" presId="urn:microsoft.com/office/officeart/2005/8/layout/target3"/>
    <dgm:cxn modelId="{83A61AC0-ADDE-4813-B145-612DCC7268A5}" type="presOf" srcId="{1192939C-0FE0-457C-9BAB-AE80CF5822B0}" destId="{F095EC55-8E8E-4FFA-9C08-6E6752F56FA1}" srcOrd="0" destOrd="0" presId="urn:microsoft.com/office/officeart/2005/8/layout/target3"/>
    <dgm:cxn modelId="{7017985B-9464-470B-9F7E-A8D482374A2E}" type="presOf" srcId="{AA9316A4-02BD-4933-94A3-C6DCEF833593}" destId="{E5993382-5C22-43F8-82CF-8CC2F9FC7C19}" srcOrd="0" destOrd="1" presId="urn:microsoft.com/office/officeart/2005/8/layout/target3"/>
    <dgm:cxn modelId="{A9C62789-1314-4915-AD5F-A22B3A3F7333}" type="presOf" srcId="{B94FDC33-305C-4D35-9B9B-9B649CD48D8D}" destId="{B7D956DD-7252-4E16-A129-4E533DEA6E27}" srcOrd="0" destOrd="0" presId="urn:microsoft.com/office/officeart/2005/8/layout/target3"/>
    <dgm:cxn modelId="{ADDCD601-9BAF-4139-B5C5-6AA62AEA0F3E}" srcId="{B94FDC33-305C-4D35-9B9B-9B649CD48D8D}" destId="{041BF700-8F2F-4B34-B12B-224BEA8BFC67}" srcOrd="2" destOrd="0" parTransId="{23845832-D4BF-4606-ADB0-B4B9EA98FFC5}" sibTransId="{93AE814C-99D4-440F-AFEE-392C4A08C065}"/>
    <dgm:cxn modelId="{034EA2E2-47D1-489B-91E0-110DB841396A}" srcId="{B94FDC33-305C-4D35-9B9B-9B649CD48D8D}" destId="{2E10451A-2965-4983-B06E-02F9D4D0BD28}" srcOrd="0" destOrd="0" parTransId="{E66336B1-29DC-43A6-8B58-5A25D4C59724}" sibTransId="{523D4D20-E494-428D-814E-10B426E4D938}"/>
    <dgm:cxn modelId="{349EEE99-53E1-4BFD-9506-640C0465ECDC}" srcId="{1192939C-0FE0-457C-9BAB-AE80CF5822B0}" destId="{21B83F8C-19AE-4B30-83A2-D4144C61789E}" srcOrd="0" destOrd="0" parTransId="{20CAAC23-89F7-43C7-8B87-AE7866A07C51}" sibTransId="{AC2929E8-4635-46F7-BFF9-06A572C84D51}"/>
    <dgm:cxn modelId="{6F456819-3B79-41BE-BA04-7F8A1B5BADB7}" srcId="{21B83F8C-19AE-4B30-83A2-D4144C61789E}" destId="{4B18E49E-CC53-48A2-9160-EB4626901661}" srcOrd="0" destOrd="0" parTransId="{9377C5D6-3187-46D8-A6BD-9F7BF6C3BA85}" sibTransId="{1B47635D-E512-4719-A9EA-7FA6285E215F}"/>
    <dgm:cxn modelId="{2B9F0B8B-8129-449F-95F8-DB157FDA705E}" srcId="{1192939C-0FE0-457C-9BAB-AE80CF5822B0}" destId="{3647DB50-B1FC-42A7-B997-99476FE584F6}" srcOrd="1" destOrd="0" parTransId="{9490D02C-60FF-412C-9028-204168249AF0}" sibTransId="{A860BD0C-F6FC-46C5-A824-62B0B45344B1}"/>
    <dgm:cxn modelId="{A10D214F-BB44-4A81-B635-2D2172EA7BD3}" srcId="{1192939C-0FE0-457C-9BAB-AE80CF5822B0}" destId="{B94FDC33-305C-4D35-9B9B-9B649CD48D8D}" srcOrd="2" destOrd="0" parTransId="{100490E5-F072-4B0A-AAD4-91F571D61F3A}" sibTransId="{20356D8F-8D52-4489-9BD0-972585C223A0}"/>
    <dgm:cxn modelId="{18BA0831-49D9-4CA4-AD29-14CD86EF99AB}" type="presOf" srcId="{88C37B7E-3836-43F5-ADD5-B4F7BB19FBB0}" destId="{27169B4D-4C85-4083-82A1-81B2B8B87AE6}" srcOrd="0" destOrd="0" presId="urn:microsoft.com/office/officeart/2005/8/layout/target3"/>
    <dgm:cxn modelId="{C6033169-3FF1-416F-9292-912FDFD6D58F}" srcId="{3647DB50-B1FC-42A7-B997-99476FE584F6}" destId="{489E264C-B8AE-4985-AAF3-175CEF492D5F}" srcOrd="1" destOrd="0" parTransId="{88154A19-FBF8-4302-BB20-8616D09C1AEB}" sibTransId="{77B8FBCD-1186-4F34-93AC-BD4AFDB50AA3}"/>
    <dgm:cxn modelId="{468FB954-7292-4FC4-9CA8-418FA8C2A6A8}" srcId="{21B83F8C-19AE-4B30-83A2-D4144C61789E}" destId="{AA9316A4-02BD-4933-94A3-C6DCEF833593}" srcOrd="1" destOrd="0" parTransId="{0910697E-AA66-4CCF-B404-23A7A2C8DBAB}" sibTransId="{FD1F8BC5-5B4B-47E3-A412-E22236C542A3}"/>
    <dgm:cxn modelId="{BB4FAD08-AFF4-41BD-B692-D5334FC289B1}" type="presOf" srcId="{3647DB50-B1FC-42A7-B997-99476FE584F6}" destId="{F3A980DA-CBEC-4C3B-A1DF-4BD61A101D12}" srcOrd="1" destOrd="0" presId="urn:microsoft.com/office/officeart/2005/8/layout/target3"/>
    <dgm:cxn modelId="{CC765E87-4D14-4BEE-BB2C-D91F474601BC}" type="presOf" srcId="{4B18E49E-CC53-48A2-9160-EB4626901661}" destId="{E5993382-5C22-43F8-82CF-8CC2F9FC7C19}" srcOrd="0" destOrd="0" presId="urn:microsoft.com/office/officeart/2005/8/layout/target3"/>
    <dgm:cxn modelId="{F183D693-251F-41C2-BD3D-3075C157B7C1}" srcId="{B94FDC33-305C-4D35-9B9B-9B649CD48D8D}" destId="{A0010C7C-D366-4392-B2AA-C2B4D1A086B6}" srcOrd="1" destOrd="0" parTransId="{6CDD0653-8286-4A18-90DA-8AE1060088E1}" sibTransId="{F3570F91-1BD2-4F4E-B926-4A5D69DC0DAF}"/>
    <dgm:cxn modelId="{625416BB-3570-431A-8479-0B9A17E3AD51}" srcId="{3647DB50-B1FC-42A7-B997-99476FE584F6}" destId="{88C37B7E-3836-43F5-ADD5-B4F7BB19FBB0}" srcOrd="0" destOrd="0" parTransId="{1054791C-3E0A-40BB-B874-D599F8A94B69}" sibTransId="{6CB683B9-EE5F-41FD-82D7-3581EF8B8C62}"/>
    <dgm:cxn modelId="{10A0AEB0-D51D-41ED-B0D9-A1787BA07FB2}" type="presOf" srcId="{3647DB50-B1FC-42A7-B997-99476FE584F6}" destId="{0D5C2792-825A-4C1C-A455-9A693F0B0DED}" srcOrd="0" destOrd="0" presId="urn:microsoft.com/office/officeart/2005/8/layout/target3"/>
    <dgm:cxn modelId="{BB0D044F-D3A7-4EAE-A3F5-E1B1C7872A16}" type="presParOf" srcId="{F095EC55-8E8E-4FFA-9C08-6E6752F56FA1}" destId="{9626F3CC-A4C5-4D02-9A8A-8432BC9E8049}" srcOrd="0" destOrd="0" presId="urn:microsoft.com/office/officeart/2005/8/layout/target3"/>
    <dgm:cxn modelId="{35AED2D2-1330-4458-8A57-E06144FDD3ED}" type="presParOf" srcId="{F095EC55-8E8E-4FFA-9C08-6E6752F56FA1}" destId="{ACC25740-B0E6-48BC-A18D-94970BADD343}" srcOrd="1" destOrd="0" presId="urn:microsoft.com/office/officeart/2005/8/layout/target3"/>
    <dgm:cxn modelId="{6114B151-A0AF-45B1-BF71-A960214BB4DC}" type="presParOf" srcId="{F095EC55-8E8E-4FFA-9C08-6E6752F56FA1}" destId="{800697BD-C80D-46E5-945D-1DB7651C17E4}" srcOrd="2" destOrd="0" presId="urn:microsoft.com/office/officeart/2005/8/layout/target3"/>
    <dgm:cxn modelId="{90098F2B-D2C3-47F4-A85E-DEE6CBCBAAE6}" type="presParOf" srcId="{F095EC55-8E8E-4FFA-9C08-6E6752F56FA1}" destId="{A0860356-A548-405A-BABB-7D0BB514E401}" srcOrd="3" destOrd="0" presId="urn:microsoft.com/office/officeart/2005/8/layout/target3"/>
    <dgm:cxn modelId="{E2F46593-ED31-4C63-9CCF-DA989F2A897F}" type="presParOf" srcId="{F095EC55-8E8E-4FFA-9C08-6E6752F56FA1}" destId="{18A09610-E752-466E-BF66-39D1513B3B25}" srcOrd="4" destOrd="0" presId="urn:microsoft.com/office/officeart/2005/8/layout/target3"/>
    <dgm:cxn modelId="{7E458003-CCE4-4E30-A1E3-30BF0A346B3B}" type="presParOf" srcId="{F095EC55-8E8E-4FFA-9C08-6E6752F56FA1}" destId="{0D5C2792-825A-4C1C-A455-9A693F0B0DED}" srcOrd="5" destOrd="0" presId="urn:microsoft.com/office/officeart/2005/8/layout/target3"/>
    <dgm:cxn modelId="{B87ACD93-6BBB-48A9-8A4E-C94F2833E8FD}" type="presParOf" srcId="{F095EC55-8E8E-4FFA-9C08-6E6752F56FA1}" destId="{A3491E0D-2B64-4E35-8AA8-53C033C68B55}" srcOrd="6" destOrd="0" presId="urn:microsoft.com/office/officeart/2005/8/layout/target3"/>
    <dgm:cxn modelId="{9D5974AA-9FE6-43DF-BB92-A80C638967D2}" type="presParOf" srcId="{F095EC55-8E8E-4FFA-9C08-6E6752F56FA1}" destId="{A99CC9A4-AB36-4E72-A28A-BD039A9EF7C9}" srcOrd="7" destOrd="0" presId="urn:microsoft.com/office/officeart/2005/8/layout/target3"/>
    <dgm:cxn modelId="{2728D821-DAB9-415D-821C-CB2DCEE03CC7}" type="presParOf" srcId="{F095EC55-8E8E-4FFA-9C08-6E6752F56FA1}" destId="{B7D956DD-7252-4E16-A129-4E533DEA6E27}" srcOrd="8" destOrd="0" presId="urn:microsoft.com/office/officeart/2005/8/layout/target3"/>
    <dgm:cxn modelId="{E631772E-4EB7-40B9-B867-72195D72A7B7}" type="presParOf" srcId="{F095EC55-8E8E-4FFA-9C08-6E6752F56FA1}" destId="{97E9AB7A-2667-42AF-BD8F-BDAD61A7903B}" srcOrd="9" destOrd="0" presId="urn:microsoft.com/office/officeart/2005/8/layout/target3"/>
    <dgm:cxn modelId="{7E1D31E5-AB59-40CD-BE97-378E1BB63834}" type="presParOf" srcId="{F095EC55-8E8E-4FFA-9C08-6E6752F56FA1}" destId="{E5993382-5C22-43F8-82CF-8CC2F9FC7C19}" srcOrd="10" destOrd="0" presId="urn:microsoft.com/office/officeart/2005/8/layout/target3"/>
    <dgm:cxn modelId="{89DE7C9F-A6B7-4266-B909-D060AAFB869E}" type="presParOf" srcId="{F095EC55-8E8E-4FFA-9C08-6E6752F56FA1}" destId="{F3A980DA-CBEC-4C3B-A1DF-4BD61A101D12}" srcOrd="11" destOrd="0" presId="urn:microsoft.com/office/officeart/2005/8/layout/target3"/>
    <dgm:cxn modelId="{02A0F849-ED3C-4D16-8A7C-3FB0A563DB6A}" type="presParOf" srcId="{F095EC55-8E8E-4FFA-9C08-6E6752F56FA1}" destId="{27169B4D-4C85-4083-82A1-81B2B8B87AE6}" srcOrd="12" destOrd="0" presId="urn:microsoft.com/office/officeart/2005/8/layout/target3"/>
    <dgm:cxn modelId="{1C23C0AD-8139-4B9B-865A-E1786E35BEA3}" type="presParOf" srcId="{F095EC55-8E8E-4FFA-9C08-6E6752F56FA1}" destId="{6A8F4FD9-BC2C-4654-A646-330F6CB76F96}" srcOrd="13" destOrd="0" presId="urn:microsoft.com/office/officeart/2005/8/layout/target3"/>
    <dgm:cxn modelId="{FC44EBED-E892-4278-B672-BC4BA4B048D7}" type="presParOf" srcId="{F095EC55-8E8E-4FFA-9C08-6E6752F56FA1}" destId="{03CCA5D8-E8AA-4A7A-9616-09BE7CDAC6D9}"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F6ABA3-9D06-43C4-A620-18B645456D4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2700D06-A0BA-4E5F-9723-2A58E402CB0C}">
      <dgm:prSet phldrT="[Text]"/>
      <dgm:spPr/>
      <dgm:t>
        <a:bodyPr/>
        <a:lstStyle/>
        <a:p>
          <a:r>
            <a:rPr lang="en-US" dirty="0" smtClean="0"/>
            <a:t>11 Core Arts Anchor Standards</a:t>
          </a:r>
          <a:endParaRPr lang="en-US" dirty="0"/>
        </a:p>
      </dgm:t>
    </dgm:pt>
    <dgm:pt modelId="{7E394095-3024-4217-BF9D-20F91F4EBFE0}" type="parTrans" cxnId="{77A8D577-134F-412B-BF22-F0495C82ADB3}">
      <dgm:prSet/>
      <dgm:spPr/>
      <dgm:t>
        <a:bodyPr/>
        <a:lstStyle/>
        <a:p>
          <a:endParaRPr lang="en-US"/>
        </a:p>
      </dgm:t>
    </dgm:pt>
    <dgm:pt modelId="{DFF93B9F-A3F4-4639-BEB3-B69AEF8053A4}" type="sibTrans" cxnId="{77A8D577-134F-412B-BF22-F0495C82ADB3}">
      <dgm:prSet/>
      <dgm:spPr/>
      <dgm:t>
        <a:bodyPr/>
        <a:lstStyle/>
        <a:p>
          <a:endParaRPr lang="en-US"/>
        </a:p>
      </dgm:t>
    </dgm:pt>
    <dgm:pt modelId="{F674159A-30B7-45B2-831B-E68D0C0A6BA8}">
      <dgm:prSet phldrT="[Text]"/>
      <dgm:spPr>
        <a:solidFill>
          <a:srgbClr val="7030A0"/>
        </a:solidFill>
      </dgm:spPr>
      <dgm:t>
        <a:bodyPr/>
        <a:lstStyle/>
        <a:p>
          <a:r>
            <a:rPr lang="en-US" dirty="0" smtClean="0"/>
            <a:t>Discipline Specific Performance Standards</a:t>
          </a:r>
          <a:endParaRPr lang="en-US" dirty="0"/>
        </a:p>
      </dgm:t>
    </dgm:pt>
    <dgm:pt modelId="{6EE66B1D-C978-4F74-938D-C1E04E7B301A}" type="parTrans" cxnId="{50854366-B819-47F3-8FF8-E8D5B3D9AD42}">
      <dgm:prSet/>
      <dgm:spPr/>
      <dgm:t>
        <a:bodyPr/>
        <a:lstStyle/>
        <a:p>
          <a:endParaRPr lang="en-US"/>
        </a:p>
      </dgm:t>
    </dgm:pt>
    <dgm:pt modelId="{0B248755-E4CD-4E41-AD04-4402672A02D6}" type="sibTrans" cxnId="{50854366-B819-47F3-8FF8-E8D5B3D9AD42}">
      <dgm:prSet/>
      <dgm:spPr/>
      <dgm:t>
        <a:bodyPr/>
        <a:lstStyle/>
        <a:p>
          <a:endParaRPr lang="en-US"/>
        </a:p>
      </dgm:t>
    </dgm:pt>
    <dgm:pt modelId="{2F80D4E9-31C6-41F4-AC3C-F94EEE20164D}" type="pres">
      <dgm:prSet presAssocID="{BEF6ABA3-9D06-43C4-A620-18B645456D4C}" presName="Name0" presStyleCnt="0">
        <dgm:presLayoutVars>
          <dgm:dir/>
          <dgm:resizeHandles val="exact"/>
        </dgm:presLayoutVars>
      </dgm:prSet>
      <dgm:spPr/>
      <dgm:t>
        <a:bodyPr/>
        <a:lstStyle/>
        <a:p>
          <a:endParaRPr lang="en-US"/>
        </a:p>
      </dgm:t>
    </dgm:pt>
    <dgm:pt modelId="{CD017D18-6E3C-4A63-B2EF-624816277B87}" type="pres">
      <dgm:prSet presAssocID="{82700D06-A0BA-4E5F-9723-2A58E402CB0C}" presName="node" presStyleLbl="node1" presStyleIdx="0" presStyleCnt="2" custScaleY="128061" custRadScaleRad="92045" custRadScaleInc="27146">
        <dgm:presLayoutVars>
          <dgm:bulletEnabled val="1"/>
        </dgm:presLayoutVars>
      </dgm:prSet>
      <dgm:spPr/>
      <dgm:t>
        <a:bodyPr/>
        <a:lstStyle/>
        <a:p>
          <a:endParaRPr lang="en-US"/>
        </a:p>
      </dgm:t>
    </dgm:pt>
    <dgm:pt modelId="{36BDE312-3B72-4DEF-B37D-0090865F45DF}" type="pres">
      <dgm:prSet presAssocID="{DFF93B9F-A3F4-4639-BEB3-B69AEF8053A4}" presName="sibTrans" presStyleLbl="sibTrans2D1" presStyleIdx="0" presStyleCnt="2" custAng="200830" custFlipVert="1" custScaleX="155668" custScaleY="59267" custLinFactNeighborX="7795" custLinFactNeighborY="-12997"/>
      <dgm:spPr/>
      <dgm:t>
        <a:bodyPr/>
        <a:lstStyle/>
        <a:p>
          <a:endParaRPr lang="en-US"/>
        </a:p>
      </dgm:t>
    </dgm:pt>
    <dgm:pt modelId="{406F2A6C-2453-4500-8C78-FC3E6876C6EB}" type="pres">
      <dgm:prSet presAssocID="{DFF93B9F-A3F4-4639-BEB3-B69AEF8053A4}" presName="connectorText" presStyleLbl="sibTrans2D1" presStyleIdx="0" presStyleCnt="2"/>
      <dgm:spPr/>
      <dgm:t>
        <a:bodyPr/>
        <a:lstStyle/>
        <a:p>
          <a:endParaRPr lang="en-US"/>
        </a:p>
      </dgm:t>
    </dgm:pt>
    <dgm:pt modelId="{D0FD5306-4BC4-4245-9D21-A783736053A1}" type="pres">
      <dgm:prSet presAssocID="{F674159A-30B7-45B2-831B-E68D0C0A6BA8}" presName="node" presStyleLbl="node1" presStyleIdx="1" presStyleCnt="2" custScaleY="163578" custRadScaleRad="88390" custRadScaleInc="-35979">
        <dgm:presLayoutVars>
          <dgm:bulletEnabled val="1"/>
        </dgm:presLayoutVars>
      </dgm:prSet>
      <dgm:spPr/>
      <dgm:t>
        <a:bodyPr/>
        <a:lstStyle/>
        <a:p>
          <a:endParaRPr lang="en-US"/>
        </a:p>
      </dgm:t>
    </dgm:pt>
    <dgm:pt modelId="{6331C4F5-E69D-43BE-B8DB-9BB87EE425B0}" type="pres">
      <dgm:prSet presAssocID="{0B248755-E4CD-4E41-AD04-4402672A02D6}" presName="sibTrans" presStyleLbl="sibTrans2D1" presStyleIdx="1" presStyleCnt="2" custAng="16400830" custFlipVert="1" custScaleX="303768" custScaleY="52172" custLinFactX="-200000" custLinFactY="100000" custLinFactNeighborX="-235073" custLinFactNeighborY="117455"/>
      <dgm:spPr/>
      <dgm:t>
        <a:bodyPr/>
        <a:lstStyle/>
        <a:p>
          <a:endParaRPr lang="en-US"/>
        </a:p>
      </dgm:t>
    </dgm:pt>
    <dgm:pt modelId="{FDDDB296-7614-4633-A41A-5B8B4C9A0FEB}" type="pres">
      <dgm:prSet presAssocID="{0B248755-E4CD-4E41-AD04-4402672A02D6}" presName="connectorText" presStyleLbl="sibTrans2D1" presStyleIdx="1" presStyleCnt="2"/>
      <dgm:spPr/>
      <dgm:t>
        <a:bodyPr/>
        <a:lstStyle/>
        <a:p>
          <a:endParaRPr lang="en-US"/>
        </a:p>
      </dgm:t>
    </dgm:pt>
  </dgm:ptLst>
  <dgm:cxnLst>
    <dgm:cxn modelId="{4FAEEA5A-15A7-401E-89D4-B03DF06333C9}" type="presOf" srcId="{F674159A-30B7-45B2-831B-E68D0C0A6BA8}" destId="{D0FD5306-4BC4-4245-9D21-A783736053A1}" srcOrd="0" destOrd="0" presId="urn:microsoft.com/office/officeart/2005/8/layout/cycle7"/>
    <dgm:cxn modelId="{77A8D577-134F-412B-BF22-F0495C82ADB3}" srcId="{BEF6ABA3-9D06-43C4-A620-18B645456D4C}" destId="{82700D06-A0BA-4E5F-9723-2A58E402CB0C}" srcOrd="0" destOrd="0" parTransId="{7E394095-3024-4217-BF9D-20F91F4EBFE0}" sibTransId="{DFF93B9F-A3F4-4639-BEB3-B69AEF8053A4}"/>
    <dgm:cxn modelId="{89DF042B-711F-4A0D-B200-639F2E536634}" type="presOf" srcId="{0B248755-E4CD-4E41-AD04-4402672A02D6}" destId="{FDDDB296-7614-4633-A41A-5B8B4C9A0FEB}" srcOrd="1" destOrd="0" presId="urn:microsoft.com/office/officeart/2005/8/layout/cycle7"/>
    <dgm:cxn modelId="{300597D1-8C80-4F27-8A08-536EF40A2E53}" type="presOf" srcId="{0B248755-E4CD-4E41-AD04-4402672A02D6}" destId="{6331C4F5-E69D-43BE-B8DB-9BB87EE425B0}" srcOrd="0" destOrd="0" presId="urn:microsoft.com/office/officeart/2005/8/layout/cycle7"/>
    <dgm:cxn modelId="{0D049EBC-0E2A-4356-928C-5DFDD3AB6ABF}" type="presOf" srcId="{DFF93B9F-A3F4-4639-BEB3-B69AEF8053A4}" destId="{406F2A6C-2453-4500-8C78-FC3E6876C6EB}" srcOrd="1" destOrd="0" presId="urn:microsoft.com/office/officeart/2005/8/layout/cycle7"/>
    <dgm:cxn modelId="{AF097425-4199-44E4-9737-712B45A65E6E}" type="presOf" srcId="{BEF6ABA3-9D06-43C4-A620-18B645456D4C}" destId="{2F80D4E9-31C6-41F4-AC3C-F94EEE20164D}" srcOrd="0" destOrd="0" presId="urn:microsoft.com/office/officeart/2005/8/layout/cycle7"/>
    <dgm:cxn modelId="{50854366-B819-47F3-8FF8-E8D5B3D9AD42}" srcId="{BEF6ABA3-9D06-43C4-A620-18B645456D4C}" destId="{F674159A-30B7-45B2-831B-E68D0C0A6BA8}" srcOrd="1" destOrd="0" parTransId="{6EE66B1D-C978-4F74-938D-C1E04E7B301A}" sibTransId="{0B248755-E4CD-4E41-AD04-4402672A02D6}"/>
    <dgm:cxn modelId="{F6ADACA4-104A-4361-8B20-E206B5E8615E}" type="presOf" srcId="{82700D06-A0BA-4E5F-9723-2A58E402CB0C}" destId="{CD017D18-6E3C-4A63-B2EF-624816277B87}" srcOrd="0" destOrd="0" presId="urn:microsoft.com/office/officeart/2005/8/layout/cycle7"/>
    <dgm:cxn modelId="{97C25A3C-F01D-4940-BB6F-3EE2B777EA85}" type="presOf" srcId="{DFF93B9F-A3F4-4639-BEB3-B69AEF8053A4}" destId="{36BDE312-3B72-4DEF-B37D-0090865F45DF}" srcOrd="0" destOrd="0" presId="urn:microsoft.com/office/officeart/2005/8/layout/cycle7"/>
    <dgm:cxn modelId="{1D22FC5B-CEBD-4A4C-99F1-BA1E20DFBE2F}" type="presParOf" srcId="{2F80D4E9-31C6-41F4-AC3C-F94EEE20164D}" destId="{CD017D18-6E3C-4A63-B2EF-624816277B87}" srcOrd="0" destOrd="0" presId="urn:microsoft.com/office/officeart/2005/8/layout/cycle7"/>
    <dgm:cxn modelId="{71DF5F23-2F70-4BFF-9D73-D126AB10D96D}" type="presParOf" srcId="{2F80D4E9-31C6-41F4-AC3C-F94EEE20164D}" destId="{36BDE312-3B72-4DEF-B37D-0090865F45DF}" srcOrd="1" destOrd="0" presId="urn:microsoft.com/office/officeart/2005/8/layout/cycle7"/>
    <dgm:cxn modelId="{EDDE592E-D81A-4A9E-9FF3-B087EAEB83C6}" type="presParOf" srcId="{36BDE312-3B72-4DEF-B37D-0090865F45DF}" destId="{406F2A6C-2453-4500-8C78-FC3E6876C6EB}" srcOrd="0" destOrd="0" presId="urn:microsoft.com/office/officeart/2005/8/layout/cycle7"/>
    <dgm:cxn modelId="{2BB5625F-1EB3-4DD7-90EB-DDA32873A7BA}" type="presParOf" srcId="{2F80D4E9-31C6-41F4-AC3C-F94EEE20164D}" destId="{D0FD5306-4BC4-4245-9D21-A783736053A1}" srcOrd="2" destOrd="0" presId="urn:microsoft.com/office/officeart/2005/8/layout/cycle7"/>
    <dgm:cxn modelId="{8468E9AF-389C-4C89-ACD0-2E709C750AD5}" type="presParOf" srcId="{2F80D4E9-31C6-41F4-AC3C-F94EEE20164D}" destId="{6331C4F5-E69D-43BE-B8DB-9BB87EE425B0}" srcOrd="3" destOrd="0" presId="urn:microsoft.com/office/officeart/2005/8/layout/cycle7"/>
    <dgm:cxn modelId="{B08BE935-2E8B-4F58-9119-B4063A24535D}" type="presParOf" srcId="{6331C4F5-E69D-43BE-B8DB-9BB87EE425B0}" destId="{FDDDB296-7614-4633-A41A-5B8B4C9A0FE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7F87D1-3274-405E-A1A7-0B0B99167C9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8B82C63-1C70-4981-9C3C-513A8D3FC375}">
      <dgm:prSet phldrT="[Text]"/>
      <dgm:spPr>
        <a:solidFill>
          <a:schemeClr val="accent2"/>
        </a:solidFill>
      </dgm:spPr>
      <dgm:t>
        <a:bodyPr/>
        <a:lstStyle/>
        <a:p>
          <a:r>
            <a:rPr lang="en-US" dirty="0" smtClean="0"/>
            <a:t>Standards</a:t>
          </a:r>
          <a:endParaRPr lang="en-US" dirty="0"/>
        </a:p>
      </dgm:t>
    </dgm:pt>
    <dgm:pt modelId="{65CEFFD0-DD4C-4891-A267-80DA47363C7E}" type="parTrans" cxnId="{D9B03E49-7784-43D4-A00E-31233C1EBDCC}">
      <dgm:prSet/>
      <dgm:spPr/>
      <dgm:t>
        <a:bodyPr/>
        <a:lstStyle/>
        <a:p>
          <a:endParaRPr lang="en-US"/>
        </a:p>
      </dgm:t>
    </dgm:pt>
    <dgm:pt modelId="{B5C901F2-F32A-4DC4-AA35-3FFE0687649B}" type="sibTrans" cxnId="{D9B03E49-7784-43D4-A00E-31233C1EBDCC}">
      <dgm:prSet/>
      <dgm:spPr/>
      <dgm:t>
        <a:bodyPr/>
        <a:lstStyle/>
        <a:p>
          <a:endParaRPr lang="en-US"/>
        </a:p>
      </dgm:t>
    </dgm:pt>
    <dgm:pt modelId="{3534577E-3E60-437C-9C4B-6FBFC524EC00}">
      <dgm:prSet phldrT="[Text]" custT="1"/>
      <dgm:spPr/>
      <dgm:t>
        <a:bodyPr/>
        <a:lstStyle/>
        <a:p>
          <a:r>
            <a:rPr lang="en-US" sz="2000" dirty="0" smtClean="0"/>
            <a:t>Enduring Under-standings</a:t>
          </a:r>
          <a:endParaRPr lang="en-US" sz="2000" dirty="0"/>
        </a:p>
      </dgm:t>
    </dgm:pt>
    <dgm:pt modelId="{395DF5D1-5AF6-4169-BE94-C5200FFEFF4E}" type="parTrans" cxnId="{28625744-0B73-485C-970F-F528958E8891}">
      <dgm:prSet/>
      <dgm:spPr/>
      <dgm:t>
        <a:bodyPr/>
        <a:lstStyle/>
        <a:p>
          <a:endParaRPr lang="en-US"/>
        </a:p>
      </dgm:t>
    </dgm:pt>
    <dgm:pt modelId="{C499AE44-1921-440E-9D79-1938EF956E1A}" type="sibTrans" cxnId="{28625744-0B73-485C-970F-F528958E8891}">
      <dgm:prSet/>
      <dgm:spPr/>
      <dgm:t>
        <a:bodyPr/>
        <a:lstStyle/>
        <a:p>
          <a:endParaRPr lang="en-US"/>
        </a:p>
      </dgm:t>
    </dgm:pt>
    <dgm:pt modelId="{E8168024-B2B4-469B-A153-FD1C6601CBC4}">
      <dgm:prSet phldrT="[Text]"/>
      <dgm:spPr/>
      <dgm:t>
        <a:bodyPr/>
        <a:lstStyle/>
        <a:p>
          <a:r>
            <a:rPr lang="en-US" dirty="0" smtClean="0"/>
            <a:t>Essential Questions</a:t>
          </a:r>
          <a:endParaRPr lang="en-US" dirty="0"/>
        </a:p>
      </dgm:t>
    </dgm:pt>
    <dgm:pt modelId="{636A00D8-0D7A-437D-B64D-D2C95EBFF391}" type="parTrans" cxnId="{8BEA5D8F-8FF1-4328-BA82-42AE600EF86F}">
      <dgm:prSet/>
      <dgm:spPr/>
      <dgm:t>
        <a:bodyPr/>
        <a:lstStyle/>
        <a:p>
          <a:endParaRPr lang="en-US"/>
        </a:p>
      </dgm:t>
    </dgm:pt>
    <dgm:pt modelId="{14E8B655-2FD6-45C4-88AD-ED684BD9840D}" type="sibTrans" cxnId="{8BEA5D8F-8FF1-4328-BA82-42AE600EF86F}">
      <dgm:prSet/>
      <dgm:spPr/>
      <dgm:t>
        <a:bodyPr/>
        <a:lstStyle/>
        <a:p>
          <a:endParaRPr lang="en-US"/>
        </a:p>
      </dgm:t>
    </dgm:pt>
    <dgm:pt modelId="{E3E15F08-8545-406C-A28C-D4D721607050}">
      <dgm:prSet phldrT="[Text]"/>
      <dgm:spPr/>
      <dgm:t>
        <a:bodyPr/>
        <a:lstStyle/>
        <a:p>
          <a:r>
            <a:rPr lang="en-US" dirty="0" smtClean="0"/>
            <a:t>Process Components</a:t>
          </a:r>
          <a:endParaRPr lang="en-US" dirty="0"/>
        </a:p>
      </dgm:t>
    </dgm:pt>
    <dgm:pt modelId="{8D9BD034-43FB-41C2-BADD-559D5735973A}" type="parTrans" cxnId="{7DFF7519-4E0F-4AF9-B055-2CDB7361A483}">
      <dgm:prSet/>
      <dgm:spPr/>
      <dgm:t>
        <a:bodyPr/>
        <a:lstStyle/>
        <a:p>
          <a:endParaRPr lang="en-US"/>
        </a:p>
      </dgm:t>
    </dgm:pt>
    <dgm:pt modelId="{D43D1ED8-01E1-45EE-8922-9AEA622084A2}" type="sibTrans" cxnId="{7DFF7519-4E0F-4AF9-B055-2CDB7361A483}">
      <dgm:prSet/>
      <dgm:spPr/>
      <dgm:t>
        <a:bodyPr/>
        <a:lstStyle/>
        <a:p>
          <a:endParaRPr lang="en-US"/>
        </a:p>
      </dgm:t>
    </dgm:pt>
    <dgm:pt modelId="{D220385A-5649-4B36-B87F-3815360B2531}">
      <dgm:prSet phldrT="[Text]"/>
      <dgm:spPr/>
      <dgm:t>
        <a:bodyPr/>
        <a:lstStyle/>
        <a:p>
          <a:r>
            <a:rPr lang="en-US" dirty="0" smtClean="0"/>
            <a:t>Model Cornerstone Assessments</a:t>
          </a:r>
          <a:endParaRPr lang="en-US" dirty="0"/>
        </a:p>
      </dgm:t>
    </dgm:pt>
    <dgm:pt modelId="{82D7348C-5C3A-4391-A228-FB987F99F3AA}" type="parTrans" cxnId="{11114432-5E1E-4B21-8965-AE0CF3D16AFF}">
      <dgm:prSet/>
      <dgm:spPr/>
      <dgm:t>
        <a:bodyPr/>
        <a:lstStyle/>
        <a:p>
          <a:endParaRPr lang="en-US"/>
        </a:p>
      </dgm:t>
    </dgm:pt>
    <dgm:pt modelId="{929E44E6-EEB2-4EB8-A092-341EAD8A88D8}" type="sibTrans" cxnId="{11114432-5E1E-4B21-8965-AE0CF3D16AFF}">
      <dgm:prSet/>
      <dgm:spPr/>
      <dgm:t>
        <a:bodyPr/>
        <a:lstStyle/>
        <a:p>
          <a:endParaRPr lang="en-US"/>
        </a:p>
      </dgm:t>
    </dgm:pt>
    <dgm:pt modelId="{F5A2ACEC-36FF-4433-9EFD-7221911F887F}" type="pres">
      <dgm:prSet presAssocID="{9B7F87D1-3274-405E-A1A7-0B0B99167C9D}" presName="cycle" presStyleCnt="0">
        <dgm:presLayoutVars>
          <dgm:chMax val="1"/>
          <dgm:dir/>
          <dgm:animLvl val="ctr"/>
          <dgm:resizeHandles val="exact"/>
        </dgm:presLayoutVars>
      </dgm:prSet>
      <dgm:spPr/>
      <dgm:t>
        <a:bodyPr/>
        <a:lstStyle/>
        <a:p>
          <a:endParaRPr lang="en-US"/>
        </a:p>
      </dgm:t>
    </dgm:pt>
    <dgm:pt modelId="{0A5A25C1-9A94-4AFF-A005-389701261D54}" type="pres">
      <dgm:prSet presAssocID="{78B82C63-1C70-4981-9C3C-513A8D3FC375}" presName="centerShape" presStyleLbl="node0" presStyleIdx="0" presStyleCnt="1"/>
      <dgm:spPr/>
      <dgm:t>
        <a:bodyPr/>
        <a:lstStyle/>
        <a:p>
          <a:endParaRPr lang="en-US"/>
        </a:p>
      </dgm:t>
    </dgm:pt>
    <dgm:pt modelId="{063B73DD-7C80-44B7-A815-4B909742BC0C}" type="pres">
      <dgm:prSet presAssocID="{395DF5D1-5AF6-4169-BE94-C5200FFEFF4E}" presName="Name9" presStyleLbl="parChTrans1D2" presStyleIdx="0" presStyleCnt="4"/>
      <dgm:spPr/>
      <dgm:t>
        <a:bodyPr/>
        <a:lstStyle/>
        <a:p>
          <a:endParaRPr lang="en-US"/>
        </a:p>
      </dgm:t>
    </dgm:pt>
    <dgm:pt modelId="{0659BF7E-1F71-4CDA-95F3-8532EF885E40}" type="pres">
      <dgm:prSet presAssocID="{395DF5D1-5AF6-4169-BE94-C5200FFEFF4E}" presName="connTx" presStyleLbl="parChTrans1D2" presStyleIdx="0" presStyleCnt="4"/>
      <dgm:spPr/>
      <dgm:t>
        <a:bodyPr/>
        <a:lstStyle/>
        <a:p>
          <a:endParaRPr lang="en-US"/>
        </a:p>
      </dgm:t>
    </dgm:pt>
    <dgm:pt modelId="{379AECE3-0140-4359-9979-AD3A82029FDB}" type="pres">
      <dgm:prSet presAssocID="{3534577E-3E60-437C-9C4B-6FBFC524EC00}" presName="node" presStyleLbl="node1" presStyleIdx="0" presStyleCnt="4">
        <dgm:presLayoutVars>
          <dgm:bulletEnabled val="1"/>
        </dgm:presLayoutVars>
      </dgm:prSet>
      <dgm:spPr/>
      <dgm:t>
        <a:bodyPr/>
        <a:lstStyle/>
        <a:p>
          <a:endParaRPr lang="en-US"/>
        </a:p>
      </dgm:t>
    </dgm:pt>
    <dgm:pt modelId="{42F7C3E1-050F-4717-B3AC-E4731B5D1650}" type="pres">
      <dgm:prSet presAssocID="{636A00D8-0D7A-437D-B64D-D2C95EBFF391}" presName="Name9" presStyleLbl="parChTrans1D2" presStyleIdx="1" presStyleCnt="4"/>
      <dgm:spPr/>
      <dgm:t>
        <a:bodyPr/>
        <a:lstStyle/>
        <a:p>
          <a:endParaRPr lang="en-US"/>
        </a:p>
      </dgm:t>
    </dgm:pt>
    <dgm:pt modelId="{93B6CE6A-5F60-4D67-8C81-29CB06811C85}" type="pres">
      <dgm:prSet presAssocID="{636A00D8-0D7A-437D-B64D-D2C95EBFF391}" presName="connTx" presStyleLbl="parChTrans1D2" presStyleIdx="1" presStyleCnt="4"/>
      <dgm:spPr/>
      <dgm:t>
        <a:bodyPr/>
        <a:lstStyle/>
        <a:p>
          <a:endParaRPr lang="en-US"/>
        </a:p>
      </dgm:t>
    </dgm:pt>
    <dgm:pt modelId="{7B6AC980-63C0-450F-A362-00AE01AC2AE0}" type="pres">
      <dgm:prSet presAssocID="{E8168024-B2B4-469B-A153-FD1C6601CBC4}" presName="node" presStyleLbl="node1" presStyleIdx="1" presStyleCnt="4">
        <dgm:presLayoutVars>
          <dgm:bulletEnabled val="1"/>
        </dgm:presLayoutVars>
      </dgm:prSet>
      <dgm:spPr/>
      <dgm:t>
        <a:bodyPr/>
        <a:lstStyle/>
        <a:p>
          <a:endParaRPr lang="en-US"/>
        </a:p>
      </dgm:t>
    </dgm:pt>
    <dgm:pt modelId="{4B20674E-77F8-465D-A949-AF51A0790BBA}" type="pres">
      <dgm:prSet presAssocID="{8D9BD034-43FB-41C2-BADD-559D5735973A}" presName="Name9" presStyleLbl="parChTrans1D2" presStyleIdx="2" presStyleCnt="4"/>
      <dgm:spPr/>
      <dgm:t>
        <a:bodyPr/>
        <a:lstStyle/>
        <a:p>
          <a:endParaRPr lang="en-US"/>
        </a:p>
      </dgm:t>
    </dgm:pt>
    <dgm:pt modelId="{BD620D72-1C0E-4AF2-95E1-F1CDFE5CFB8C}" type="pres">
      <dgm:prSet presAssocID="{8D9BD034-43FB-41C2-BADD-559D5735973A}" presName="connTx" presStyleLbl="parChTrans1D2" presStyleIdx="2" presStyleCnt="4"/>
      <dgm:spPr/>
      <dgm:t>
        <a:bodyPr/>
        <a:lstStyle/>
        <a:p>
          <a:endParaRPr lang="en-US"/>
        </a:p>
      </dgm:t>
    </dgm:pt>
    <dgm:pt modelId="{D8E6ED5F-95FD-4C5F-B52D-224883F10599}" type="pres">
      <dgm:prSet presAssocID="{E3E15F08-8545-406C-A28C-D4D721607050}" presName="node" presStyleLbl="node1" presStyleIdx="2" presStyleCnt="4">
        <dgm:presLayoutVars>
          <dgm:bulletEnabled val="1"/>
        </dgm:presLayoutVars>
      </dgm:prSet>
      <dgm:spPr/>
      <dgm:t>
        <a:bodyPr/>
        <a:lstStyle/>
        <a:p>
          <a:endParaRPr lang="en-US"/>
        </a:p>
      </dgm:t>
    </dgm:pt>
    <dgm:pt modelId="{AF1FCC27-3F02-4958-80B3-5C0E3A928C5C}" type="pres">
      <dgm:prSet presAssocID="{82D7348C-5C3A-4391-A228-FB987F99F3AA}" presName="Name9" presStyleLbl="parChTrans1D2" presStyleIdx="3" presStyleCnt="4"/>
      <dgm:spPr/>
      <dgm:t>
        <a:bodyPr/>
        <a:lstStyle/>
        <a:p>
          <a:endParaRPr lang="en-US"/>
        </a:p>
      </dgm:t>
    </dgm:pt>
    <dgm:pt modelId="{CFB44EFB-5505-4A8F-A810-08DB7D7E8C93}" type="pres">
      <dgm:prSet presAssocID="{82D7348C-5C3A-4391-A228-FB987F99F3AA}" presName="connTx" presStyleLbl="parChTrans1D2" presStyleIdx="3" presStyleCnt="4"/>
      <dgm:spPr/>
      <dgm:t>
        <a:bodyPr/>
        <a:lstStyle/>
        <a:p>
          <a:endParaRPr lang="en-US"/>
        </a:p>
      </dgm:t>
    </dgm:pt>
    <dgm:pt modelId="{C78903EE-F114-4610-844C-36EDE092E2DD}" type="pres">
      <dgm:prSet presAssocID="{D220385A-5649-4B36-B87F-3815360B2531}" presName="node" presStyleLbl="node1" presStyleIdx="3" presStyleCnt="4">
        <dgm:presLayoutVars>
          <dgm:bulletEnabled val="1"/>
        </dgm:presLayoutVars>
      </dgm:prSet>
      <dgm:spPr/>
      <dgm:t>
        <a:bodyPr/>
        <a:lstStyle/>
        <a:p>
          <a:endParaRPr lang="en-US"/>
        </a:p>
      </dgm:t>
    </dgm:pt>
  </dgm:ptLst>
  <dgm:cxnLst>
    <dgm:cxn modelId="{4C38AC57-8C55-4C0D-9850-AD43E8E41DE6}" type="presOf" srcId="{395DF5D1-5AF6-4169-BE94-C5200FFEFF4E}" destId="{063B73DD-7C80-44B7-A815-4B909742BC0C}" srcOrd="0" destOrd="0" presId="urn:microsoft.com/office/officeart/2005/8/layout/radial1"/>
    <dgm:cxn modelId="{8B7926C1-26E6-44FA-9007-056377966A1C}" type="presOf" srcId="{D220385A-5649-4B36-B87F-3815360B2531}" destId="{C78903EE-F114-4610-844C-36EDE092E2DD}" srcOrd="0" destOrd="0" presId="urn:microsoft.com/office/officeart/2005/8/layout/radial1"/>
    <dgm:cxn modelId="{FA2794D5-FCD4-413E-B9A2-0ABB3E9BF6A0}" type="presOf" srcId="{82D7348C-5C3A-4391-A228-FB987F99F3AA}" destId="{AF1FCC27-3F02-4958-80B3-5C0E3A928C5C}" srcOrd="0" destOrd="0" presId="urn:microsoft.com/office/officeart/2005/8/layout/radial1"/>
    <dgm:cxn modelId="{C463FC5E-BB72-473B-B7EB-8739AFE02BE3}" type="presOf" srcId="{8D9BD034-43FB-41C2-BADD-559D5735973A}" destId="{BD620D72-1C0E-4AF2-95E1-F1CDFE5CFB8C}" srcOrd="1" destOrd="0" presId="urn:microsoft.com/office/officeart/2005/8/layout/radial1"/>
    <dgm:cxn modelId="{28625744-0B73-485C-970F-F528958E8891}" srcId="{78B82C63-1C70-4981-9C3C-513A8D3FC375}" destId="{3534577E-3E60-437C-9C4B-6FBFC524EC00}" srcOrd="0" destOrd="0" parTransId="{395DF5D1-5AF6-4169-BE94-C5200FFEFF4E}" sibTransId="{C499AE44-1921-440E-9D79-1938EF956E1A}"/>
    <dgm:cxn modelId="{7AE33FA2-448D-4036-B307-187E3F34D725}" type="presOf" srcId="{636A00D8-0D7A-437D-B64D-D2C95EBFF391}" destId="{93B6CE6A-5F60-4D67-8C81-29CB06811C85}" srcOrd="1" destOrd="0" presId="urn:microsoft.com/office/officeart/2005/8/layout/radial1"/>
    <dgm:cxn modelId="{A6B41972-9038-497D-BEA1-CA92BFD8B141}" type="presOf" srcId="{395DF5D1-5AF6-4169-BE94-C5200FFEFF4E}" destId="{0659BF7E-1F71-4CDA-95F3-8532EF885E40}" srcOrd="1" destOrd="0" presId="urn:microsoft.com/office/officeart/2005/8/layout/radial1"/>
    <dgm:cxn modelId="{49A956E2-0E83-4615-BC47-0EF7011FA201}" type="presOf" srcId="{E8168024-B2B4-469B-A153-FD1C6601CBC4}" destId="{7B6AC980-63C0-450F-A362-00AE01AC2AE0}" srcOrd="0" destOrd="0" presId="urn:microsoft.com/office/officeart/2005/8/layout/radial1"/>
    <dgm:cxn modelId="{5EC6E7E0-389A-4205-99ED-0DE79423D08E}" type="presOf" srcId="{3534577E-3E60-437C-9C4B-6FBFC524EC00}" destId="{379AECE3-0140-4359-9979-AD3A82029FDB}" srcOrd="0" destOrd="0" presId="urn:microsoft.com/office/officeart/2005/8/layout/radial1"/>
    <dgm:cxn modelId="{11114432-5E1E-4B21-8965-AE0CF3D16AFF}" srcId="{78B82C63-1C70-4981-9C3C-513A8D3FC375}" destId="{D220385A-5649-4B36-B87F-3815360B2531}" srcOrd="3" destOrd="0" parTransId="{82D7348C-5C3A-4391-A228-FB987F99F3AA}" sibTransId="{929E44E6-EEB2-4EB8-A092-341EAD8A88D8}"/>
    <dgm:cxn modelId="{7DFF7519-4E0F-4AF9-B055-2CDB7361A483}" srcId="{78B82C63-1C70-4981-9C3C-513A8D3FC375}" destId="{E3E15F08-8545-406C-A28C-D4D721607050}" srcOrd="2" destOrd="0" parTransId="{8D9BD034-43FB-41C2-BADD-559D5735973A}" sibTransId="{D43D1ED8-01E1-45EE-8922-9AEA622084A2}"/>
    <dgm:cxn modelId="{27AB313C-D4FE-4CDF-BB99-15A245FA50FD}" type="presOf" srcId="{636A00D8-0D7A-437D-B64D-D2C95EBFF391}" destId="{42F7C3E1-050F-4717-B3AC-E4731B5D1650}" srcOrd="0" destOrd="0" presId="urn:microsoft.com/office/officeart/2005/8/layout/radial1"/>
    <dgm:cxn modelId="{D9B03E49-7784-43D4-A00E-31233C1EBDCC}" srcId="{9B7F87D1-3274-405E-A1A7-0B0B99167C9D}" destId="{78B82C63-1C70-4981-9C3C-513A8D3FC375}" srcOrd="0" destOrd="0" parTransId="{65CEFFD0-DD4C-4891-A267-80DA47363C7E}" sibTransId="{B5C901F2-F32A-4DC4-AA35-3FFE0687649B}"/>
    <dgm:cxn modelId="{50B89BA4-B9DE-4EC6-951A-E341D28B9B10}" type="presOf" srcId="{E3E15F08-8545-406C-A28C-D4D721607050}" destId="{D8E6ED5F-95FD-4C5F-B52D-224883F10599}" srcOrd="0" destOrd="0" presId="urn:microsoft.com/office/officeart/2005/8/layout/radial1"/>
    <dgm:cxn modelId="{1D5DFEBF-AB6B-4EB2-B87B-94B3D3CFE485}" type="presOf" srcId="{78B82C63-1C70-4981-9C3C-513A8D3FC375}" destId="{0A5A25C1-9A94-4AFF-A005-389701261D54}" srcOrd="0" destOrd="0" presId="urn:microsoft.com/office/officeart/2005/8/layout/radial1"/>
    <dgm:cxn modelId="{8BEA5D8F-8FF1-4328-BA82-42AE600EF86F}" srcId="{78B82C63-1C70-4981-9C3C-513A8D3FC375}" destId="{E8168024-B2B4-469B-A153-FD1C6601CBC4}" srcOrd="1" destOrd="0" parTransId="{636A00D8-0D7A-437D-B64D-D2C95EBFF391}" sibTransId="{14E8B655-2FD6-45C4-88AD-ED684BD9840D}"/>
    <dgm:cxn modelId="{CA94516B-E0CE-472C-AA4C-BC7B3313B3E5}" type="presOf" srcId="{9B7F87D1-3274-405E-A1A7-0B0B99167C9D}" destId="{F5A2ACEC-36FF-4433-9EFD-7221911F887F}" srcOrd="0" destOrd="0" presId="urn:microsoft.com/office/officeart/2005/8/layout/radial1"/>
    <dgm:cxn modelId="{23EF0716-A50F-4C48-BBB4-1CDC6EF11396}" type="presOf" srcId="{8D9BD034-43FB-41C2-BADD-559D5735973A}" destId="{4B20674E-77F8-465D-A949-AF51A0790BBA}" srcOrd="0" destOrd="0" presId="urn:microsoft.com/office/officeart/2005/8/layout/radial1"/>
    <dgm:cxn modelId="{13558520-4993-494F-8A27-A888E57B95CF}" type="presOf" srcId="{82D7348C-5C3A-4391-A228-FB987F99F3AA}" destId="{CFB44EFB-5505-4A8F-A810-08DB7D7E8C93}" srcOrd="1" destOrd="0" presId="urn:microsoft.com/office/officeart/2005/8/layout/radial1"/>
    <dgm:cxn modelId="{8954ACA6-6DC0-4DFE-BF97-6F9850F03727}" type="presParOf" srcId="{F5A2ACEC-36FF-4433-9EFD-7221911F887F}" destId="{0A5A25C1-9A94-4AFF-A005-389701261D54}" srcOrd="0" destOrd="0" presId="urn:microsoft.com/office/officeart/2005/8/layout/radial1"/>
    <dgm:cxn modelId="{46D0D8E2-16BD-49C8-9190-C819D3A59003}" type="presParOf" srcId="{F5A2ACEC-36FF-4433-9EFD-7221911F887F}" destId="{063B73DD-7C80-44B7-A815-4B909742BC0C}" srcOrd="1" destOrd="0" presId="urn:microsoft.com/office/officeart/2005/8/layout/radial1"/>
    <dgm:cxn modelId="{ABB85CD3-F7F7-4B53-B84D-279EE273526B}" type="presParOf" srcId="{063B73DD-7C80-44B7-A815-4B909742BC0C}" destId="{0659BF7E-1F71-4CDA-95F3-8532EF885E40}" srcOrd="0" destOrd="0" presId="urn:microsoft.com/office/officeart/2005/8/layout/radial1"/>
    <dgm:cxn modelId="{62843325-F3E6-4951-8F86-C9CBD4CB36E7}" type="presParOf" srcId="{F5A2ACEC-36FF-4433-9EFD-7221911F887F}" destId="{379AECE3-0140-4359-9979-AD3A82029FDB}" srcOrd="2" destOrd="0" presId="urn:microsoft.com/office/officeart/2005/8/layout/radial1"/>
    <dgm:cxn modelId="{150C1B12-4780-4D2A-A83B-0A1558C48747}" type="presParOf" srcId="{F5A2ACEC-36FF-4433-9EFD-7221911F887F}" destId="{42F7C3E1-050F-4717-B3AC-E4731B5D1650}" srcOrd="3" destOrd="0" presId="urn:microsoft.com/office/officeart/2005/8/layout/radial1"/>
    <dgm:cxn modelId="{5104EDCE-AED8-409C-BBEB-5B37645C7049}" type="presParOf" srcId="{42F7C3E1-050F-4717-B3AC-E4731B5D1650}" destId="{93B6CE6A-5F60-4D67-8C81-29CB06811C85}" srcOrd="0" destOrd="0" presId="urn:microsoft.com/office/officeart/2005/8/layout/radial1"/>
    <dgm:cxn modelId="{712534EE-53EA-451D-A4C5-DDCF1FD13C8B}" type="presParOf" srcId="{F5A2ACEC-36FF-4433-9EFD-7221911F887F}" destId="{7B6AC980-63C0-450F-A362-00AE01AC2AE0}" srcOrd="4" destOrd="0" presId="urn:microsoft.com/office/officeart/2005/8/layout/radial1"/>
    <dgm:cxn modelId="{97CCA2A8-001B-42E8-8D65-75889312C43D}" type="presParOf" srcId="{F5A2ACEC-36FF-4433-9EFD-7221911F887F}" destId="{4B20674E-77F8-465D-A949-AF51A0790BBA}" srcOrd="5" destOrd="0" presId="urn:microsoft.com/office/officeart/2005/8/layout/radial1"/>
    <dgm:cxn modelId="{CB2305BA-15CE-427C-8FD7-0906F98CE0CB}" type="presParOf" srcId="{4B20674E-77F8-465D-A949-AF51A0790BBA}" destId="{BD620D72-1C0E-4AF2-95E1-F1CDFE5CFB8C}" srcOrd="0" destOrd="0" presId="urn:microsoft.com/office/officeart/2005/8/layout/radial1"/>
    <dgm:cxn modelId="{24EDE13A-3CF7-4247-8A52-C9774C784547}" type="presParOf" srcId="{F5A2ACEC-36FF-4433-9EFD-7221911F887F}" destId="{D8E6ED5F-95FD-4C5F-B52D-224883F10599}" srcOrd="6" destOrd="0" presId="urn:microsoft.com/office/officeart/2005/8/layout/radial1"/>
    <dgm:cxn modelId="{CDD52F67-4A67-48DB-8576-57F59A772A29}" type="presParOf" srcId="{F5A2ACEC-36FF-4433-9EFD-7221911F887F}" destId="{AF1FCC27-3F02-4958-80B3-5C0E3A928C5C}" srcOrd="7" destOrd="0" presId="urn:microsoft.com/office/officeart/2005/8/layout/radial1"/>
    <dgm:cxn modelId="{CBA043BB-7E2A-4445-8C6D-D473E48725A3}" type="presParOf" srcId="{AF1FCC27-3F02-4958-80B3-5C0E3A928C5C}" destId="{CFB44EFB-5505-4A8F-A810-08DB7D7E8C93}" srcOrd="0" destOrd="0" presId="urn:microsoft.com/office/officeart/2005/8/layout/radial1"/>
    <dgm:cxn modelId="{ADFED3C4-D344-40CA-9F5C-490345E8C02C}" type="presParOf" srcId="{F5A2ACEC-36FF-4433-9EFD-7221911F887F}" destId="{C78903EE-F114-4610-844C-36EDE092E2D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4E6325-E1A4-4018-BC46-5E46E6A28A3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E8D1CEB-FBCB-4B30-B80D-1D3CD4DA47AB}">
      <dgm:prSet phldrT="[Text]" custT="1"/>
      <dgm:spPr/>
      <dgm:t>
        <a:bodyPr/>
        <a:lstStyle/>
        <a:p>
          <a:r>
            <a:rPr lang="en-US" sz="2400" b="1" dirty="0" smtClean="0"/>
            <a:t>Enduring Understanding</a:t>
          </a:r>
          <a:endParaRPr lang="en-US" sz="2400" b="1" dirty="0"/>
        </a:p>
      </dgm:t>
    </dgm:pt>
    <dgm:pt modelId="{31246C38-732F-4344-A54C-4301B9E69081}" type="parTrans" cxnId="{82D8B684-9998-43F3-9A76-D3BB4A7D87C3}">
      <dgm:prSet/>
      <dgm:spPr/>
      <dgm:t>
        <a:bodyPr/>
        <a:lstStyle/>
        <a:p>
          <a:endParaRPr lang="en-US"/>
        </a:p>
      </dgm:t>
    </dgm:pt>
    <dgm:pt modelId="{11A4D8EB-EA5C-42CE-AF3B-71428FCCDB68}" type="sibTrans" cxnId="{82D8B684-9998-43F3-9A76-D3BB4A7D87C3}">
      <dgm:prSet/>
      <dgm:spPr/>
      <dgm:t>
        <a:bodyPr/>
        <a:lstStyle/>
        <a:p>
          <a:endParaRPr lang="en-US"/>
        </a:p>
      </dgm:t>
    </dgm:pt>
    <dgm:pt modelId="{D49C1E89-24C1-481F-BEED-4E1E37675778}">
      <dgm:prSet phldrT="[Text]"/>
      <dgm:spPr/>
      <dgm:t>
        <a:bodyPr/>
        <a:lstStyle/>
        <a:p>
          <a:r>
            <a:rPr lang="en-US" altLang="en-US" b="1" dirty="0" smtClean="0">
              <a:solidFill>
                <a:schemeClr val="accent6">
                  <a:lumMod val="75000"/>
                </a:schemeClr>
              </a:solidFill>
              <a:latin typeface="Gill Sans" pitchFamily="-1" charset="0"/>
              <a:sym typeface="Gill Sans" pitchFamily="-1" charset="0"/>
            </a:rPr>
            <a:t>Enduring understandings </a:t>
          </a:r>
          <a:r>
            <a:rPr lang="en-US" altLang="en-US" dirty="0" smtClean="0">
              <a:solidFill>
                <a:schemeClr val="tx1"/>
              </a:solidFill>
              <a:latin typeface="Gill Sans Light" pitchFamily="-1" charset="0"/>
            </a:rPr>
            <a:t>establish important understandings and ideas that accompany a sequence of standards.</a:t>
          </a:r>
          <a:endParaRPr lang="en-US" dirty="0"/>
        </a:p>
      </dgm:t>
    </dgm:pt>
    <dgm:pt modelId="{AB2E47C3-D732-4AF3-A8D8-D37092B06B96}" type="parTrans" cxnId="{BF9EBDAE-C7B7-48E5-B924-3686C77A9C41}">
      <dgm:prSet/>
      <dgm:spPr/>
      <dgm:t>
        <a:bodyPr/>
        <a:lstStyle/>
        <a:p>
          <a:endParaRPr lang="en-US"/>
        </a:p>
      </dgm:t>
    </dgm:pt>
    <dgm:pt modelId="{D07A4422-37DA-47F6-AA10-7710B92C44A2}" type="sibTrans" cxnId="{BF9EBDAE-C7B7-48E5-B924-3686C77A9C41}">
      <dgm:prSet/>
      <dgm:spPr/>
      <dgm:t>
        <a:bodyPr/>
        <a:lstStyle/>
        <a:p>
          <a:endParaRPr lang="en-US"/>
        </a:p>
      </dgm:t>
    </dgm:pt>
    <dgm:pt modelId="{8C6F2C57-263A-48A7-8522-0D25C6DCD341}">
      <dgm:prSet phldrT="[Text]" custT="1"/>
      <dgm:spPr/>
      <dgm:t>
        <a:bodyPr/>
        <a:lstStyle/>
        <a:p>
          <a:r>
            <a:rPr lang="en-US" sz="2400" b="1" dirty="0" smtClean="0"/>
            <a:t>Essential Question</a:t>
          </a:r>
          <a:endParaRPr lang="en-US" sz="2400" b="1" dirty="0"/>
        </a:p>
      </dgm:t>
    </dgm:pt>
    <dgm:pt modelId="{D7A6CA64-FF06-49D8-AC41-7BD23FF37435}" type="parTrans" cxnId="{A597BB13-5387-4F0F-9124-A7C6CD24C021}">
      <dgm:prSet/>
      <dgm:spPr/>
      <dgm:t>
        <a:bodyPr/>
        <a:lstStyle/>
        <a:p>
          <a:endParaRPr lang="en-US"/>
        </a:p>
      </dgm:t>
    </dgm:pt>
    <dgm:pt modelId="{181BA0E3-4483-4DAE-B143-3075759F4DF8}" type="sibTrans" cxnId="{A597BB13-5387-4F0F-9124-A7C6CD24C021}">
      <dgm:prSet/>
      <dgm:spPr/>
      <dgm:t>
        <a:bodyPr/>
        <a:lstStyle/>
        <a:p>
          <a:endParaRPr lang="en-US"/>
        </a:p>
      </dgm:t>
    </dgm:pt>
    <dgm:pt modelId="{88936A62-E4CE-462D-8805-6E646CE696F3}">
      <dgm:prSet phldrT="[Text]"/>
      <dgm:spPr/>
      <dgm:t>
        <a:bodyPr/>
        <a:lstStyle/>
        <a:p>
          <a:r>
            <a:rPr lang="en-US" altLang="en-US" b="1" dirty="0" smtClean="0">
              <a:solidFill>
                <a:schemeClr val="accent6">
                  <a:lumMod val="75000"/>
                </a:schemeClr>
              </a:solidFill>
              <a:latin typeface="Gill Sans Light" pitchFamily="-1" charset="0"/>
            </a:rPr>
            <a:t>Essential questions </a:t>
          </a:r>
          <a:r>
            <a:rPr lang="en-US" altLang="en-US" dirty="0" smtClean="0">
              <a:solidFill>
                <a:schemeClr val="tx1"/>
              </a:solidFill>
              <a:latin typeface="Gill Sans Light" pitchFamily="-1" charset="0"/>
            </a:rPr>
            <a:t>provoke inquiry and provide a jumping off point or hook for instruction.</a:t>
          </a:r>
          <a:endParaRPr lang="en-US" dirty="0"/>
        </a:p>
      </dgm:t>
    </dgm:pt>
    <dgm:pt modelId="{53615BB5-AAE4-4EC1-8BA7-8EEC88E950CB}" type="parTrans" cxnId="{11863041-0746-4151-AB7B-DBCAB0208D66}">
      <dgm:prSet/>
      <dgm:spPr/>
      <dgm:t>
        <a:bodyPr/>
        <a:lstStyle/>
        <a:p>
          <a:endParaRPr lang="en-US"/>
        </a:p>
      </dgm:t>
    </dgm:pt>
    <dgm:pt modelId="{912B241F-E538-4747-9C23-92526E966504}" type="sibTrans" cxnId="{11863041-0746-4151-AB7B-DBCAB0208D66}">
      <dgm:prSet/>
      <dgm:spPr/>
      <dgm:t>
        <a:bodyPr/>
        <a:lstStyle/>
        <a:p>
          <a:endParaRPr lang="en-US"/>
        </a:p>
      </dgm:t>
    </dgm:pt>
    <dgm:pt modelId="{4E59628D-B1AD-4A04-808C-27CB9805106A}">
      <dgm:prSet phldrT="[Text]"/>
      <dgm:spPr/>
      <dgm:t>
        <a:bodyPr/>
        <a:lstStyle/>
        <a:p>
          <a:r>
            <a:rPr lang="en-US" b="1" dirty="0" smtClean="0"/>
            <a:t>Process Components</a:t>
          </a:r>
          <a:endParaRPr lang="en-US" b="1" dirty="0"/>
        </a:p>
      </dgm:t>
    </dgm:pt>
    <dgm:pt modelId="{E4B3215D-7D31-4E4A-8806-B49A746A8286}" type="parTrans" cxnId="{5E8136A5-C9CE-4E80-8A52-B0075CE6BBE9}">
      <dgm:prSet/>
      <dgm:spPr/>
      <dgm:t>
        <a:bodyPr/>
        <a:lstStyle/>
        <a:p>
          <a:endParaRPr lang="en-US"/>
        </a:p>
      </dgm:t>
    </dgm:pt>
    <dgm:pt modelId="{9A70EE5A-EB64-46E2-91C1-920C5A7CDC98}" type="sibTrans" cxnId="{5E8136A5-C9CE-4E80-8A52-B0075CE6BBE9}">
      <dgm:prSet/>
      <dgm:spPr/>
      <dgm:t>
        <a:bodyPr/>
        <a:lstStyle/>
        <a:p>
          <a:endParaRPr lang="en-US"/>
        </a:p>
      </dgm:t>
    </dgm:pt>
    <dgm:pt modelId="{BA305161-2176-470D-9206-6B7546337BB8}">
      <dgm:prSet phldrT="[Text]"/>
      <dgm:spPr/>
      <dgm:t>
        <a:bodyPr/>
        <a:lstStyle/>
        <a:p>
          <a:r>
            <a:rPr lang="en-US" altLang="en-US" b="1" dirty="0" smtClean="0">
              <a:solidFill>
                <a:schemeClr val="accent6">
                  <a:lumMod val="75000"/>
                </a:schemeClr>
              </a:solidFill>
              <a:latin typeface="Gill Sans" pitchFamily="-1" charset="0"/>
              <a:sym typeface="Gill Sans" pitchFamily="-1" charset="0"/>
            </a:rPr>
            <a:t>Process components are verbs that </a:t>
          </a:r>
          <a:r>
            <a:rPr lang="en-US" altLang="en-US" dirty="0" smtClean="0">
              <a:solidFill>
                <a:schemeClr val="tx1"/>
              </a:solidFill>
              <a:latin typeface="Gill Sans" pitchFamily="-1" charset="0"/>
              <a:sym typeface="Gill Sans" pitchFamily="-1" charset="0"/>
            </a:rPr>
            <a:t>describe the actions artist-learners must do to complete a task in a </a:t>
          </a:r>
          <a:r>
            <a:rPr lang="en-US" altLang="en-US" smtClean="0">
              <a:solidFill>
                <a:schemeClr val="tx1"/>
              </a:solidFill>
              <a:latin typeface="Gill Sans" pitchFamily="-1" charset="0"/>
              <a:sym typeface="Gill Sans" pitchFamily="-1" charset="0"/>
            </a:rPr>
            <a:t>set of </a:t>
          </a:r>
          <a:r>
            <a:rPr lang="en-US" altLang="en-US" dirty="0" smtClean="0">
              <a:solidFill>
                <a:schemeClr val="tx1"/>
              </a:solidFill>
              <a:latin typeface="Gill Sans" pitchFamily="-1" charset="0"/>
              <a:sym typeface="Gill Sans" pitchFamily="-1" charset="0"/>
            </a:rPr>
            <a:t>standards.</a:t>
          </a:r>
          <a:endParaRPr lang="en-US" dirty="0"/>
        </a:p>
      </dgm:t>
    </dgm:pt>
    <dgm:pt modelId="{B62C8DE1-C784-4934-945B-8DD30DBD15E0}" type="parTrans" cxnId="{3BD611AC-3E4D-4227-8A68-FCA6405563B2}">
      <dgm:prSet/>
      <dgm:spPr/>
      <dgm:t>
        <a:bodyPr/>
        <a:lstStyle/>
        <a:p>
          <a:endParaRPr lang="en-US"/>
        </a:p>
      </dgm:t>
    </dgm:pt>
    <dgm:pt modelId="{8855FC64-7D7D-49A5-839D-FD1C609B888F}" type="sibTrans" cxnId="{3BD611AC-3E4D-4227-8A68-FCA6405563B2}">
      <dgm:prSet/>
      <dgm:spPr/>
      <dgm:t>
        <a:bodyPr/>
        <a:lstStyle/>
        <a:p>
          <a:endParaRPr lang="en-US"/>
        </a:p>
      </dgm:t>
    </dgm:pt>
    <dgm:pt modelId="{46052423-86ED-4E72-8703-BD461B324267}" type="pres">
      <dgm:prSet presAssocID="{EA4E6325-E1A4-4018-BC46-5E46E6A28A32}" presName="Name0" presStyleCnt="0">
        <dgm:presLayoutVars>
          <dgm:chMax val="5"/>
          <dgm:chPref val="5"/>
          <dgm:dir/>
          <dgm:animLvl val="lvl"/>
        </dgm:presLayoutVars>
      </dgm:prSet>
      <dgm:spPr/>
      <dgm:t>
        <a:bodyPr/>
        <a:lstStyle/>
        <a:p>
          <a:endParaRPr lang="en-US"/>
        </a:p>
      </dgm:t>
    </dgm:pt>
    <dgm:pt modelId="{EB9183F1-F6FC-430D-87E7-97B5FAB95AC6}" type="pres">
      <dgm:prSet presAssocID="{EE8D1CEB-FBCB-4B30-B80D-1D3CD4DA47AB}" presName="parentText1" presStyleLbl="node1" presStyleIdx="0" presStyleCnt="3">
        <dgm:presLayoutVars>
          <dgm:chMax/>
          <dgm:chPref val="3"/>
          <dgm:bulletEnabled val="1"/>
        </dgm:presLayoutVars>
      </dgm:prSet>
      <dgm:spPr/>
      <dgm:t>
        <a:bodyPr/>
        <a:lstStyle/>
        <a:p>
          <a:endParaRPr lang="en-US"/>
        </a:p>
      </dgm:t>
    </dgm:pt>
    <dgm:pt modelId="{F8F910C5-11E2-4723-9826-3CB1AAD9D3DB}" type="pres">
      <dgm:prSet presAssocID="{EE8D1CEB-FBCB-4B30-B80D-1D3CD4DA47AB}" presName="childText1" presStyleLbl="solidAlignAcc1" presStyleIdx="0" presStyleCnt="3">
        <dgm:presLayoutVars>
          <dgm:chMax val="0"/>
          <dgm:chPref val="0"/>
          <dgm:bulletEnabled val="1"/>
        </dgm:presLayoutVars>
      </dgm:prSet>
      <dgm:spPr/>
      <dgm:t>
        <a:bodyPr/>
        <a:lstStyle/>
        <a:p>
          <a:endParaRPr lang="en-US"/>
        </a:p>
      </dgm:t>
    </dgm:pt>
    <dgm:pt modelId="{6ED35ECB-993B-4676-BB28-664AE965FCDC}" type="pres">
      <dgm:prSet presAssocID="{8C6F2C57-263A-48A7-8522-0D25C6DCD341}" presName="parentText2" presStyleLbl="node1" presStyleIdx="1" presStyleCnt="3" custLinFactNeighborX="0" custLinFactNeighborY="1564">
        <dgm:presLayoutVars>
          <dgm:chMax/>
          <dgm:chPref val="3"/>
          <dgm:bulletEnabled val="1"/>
        </dgm:presLayoutVars>
      </dgm:prSet>
      <dgm:spPr/>
      <dgm:t>
        <a:bodyPr/>
        <a:lstStyle/>
        <a:p>
          <a:endParaRPr lang="en-US"/>
        </a:p>
      </dgm:t>
    </dgm:pt>
    <dgm:pt modelId="{89E42F2C-06EE-4B33-8A31-ABE1FC9F0336}" type="pres">
      <dgm:prSet presAssocID="{8C6F2C57-263A-48A7-8522-0D25C6DCD341}" presName="childText2" presStyleLbl="solidAlignAcc1" presStyleIdx="1" presStyleCnt="3" custScaleX="102331" custScaleY="99260" custLinFactNeighborX="739" custLinFactNeighborY="-2436">
        <dgm:presLayoutVars>
          <dgm:chMax val="0"/>
          <dgm:chPref val="0"/>
          <dgm:bulletEnabled val="1"/>
        </dgm:presLayoutVars>
      </dgm:prSet>
      <dgm:spPr/>
      <dgm:t>
        <a:bodyPr/>
        <a:lstStyle/>
        <a:p>
          <a:endParaRPr lang="en-US"/>
        </a:p>
      </dgm:t>
    </dgm:pt>
    <dgm:pt modelId="{80548492-0B42-4A70-9099-17286C962CFA}" type="pres">
      <dgm:prSet presAssocID="{4E59628D-B1AD-4A04-808C-27CB9805106A}" presName="parentText3" presStyleLbl="node1" presStyleIdx="2" presStyleCnt="3" custLinFactNeighborX="0" custLinFactNeighborY="-1564">
        <dgm:presLayoutVars>
          <dgm:chMax/>
          <dgm:chPref val="3"/>
          <dgm:bulletEnabled val="1"/>
        </dgm:presLayoutVars>
      </dgm:prSet>
      <dgm:spPr/>
      <dgm:t>
        <a:bodyPr/>
        <a:lstStyle/>
        <a:p>
          <a:endParaRPr lang="en-US"/>
        </a:p>
      </dgm:t>
    </dgm:pt>
    <dgm:pt modelId="{6D95B611-62EF-42C6-8968-BDD6FD9AD1BD}" type="pres">
      <dgm:prSet presAssocID="{4E59628D-B1AD-4A04-808C-27CB9805106A}" presName="childText3" presStyleLbl="solidAlignAcc1" presStyleIdx="2" presStyleCnt="3" custScaleX="118288" custScaleY="118716" custLinFactNeighborX="7396" custLinFactNeighborY="6592">
        <dgm:presLayoutVars>
          <dgm:chMax val="0"/>
          <dgm:chPref val="0"/>
          <dgm:bulletEnabled val="1"/>
        </dgm:presLayoutVars>
      </dgm:prSet>
      <dgm:spPr/>
      <dgm:t>
        <a:bodyPr/>
        <a:lstStyle/>
        <a:p>
          <a:endParaRPr lang="en-US"/>
        </a:p>
      </dgm:t>
    </dgm:pt>
  </dgm:ptLst>
  <dgm:cxnLst>
    <dgm:cxn modelId="{7F3F8BB7-C2B3-4E35-80FE-A35B70404F9F}" type="presOf" srcId="{BA305161-2176-470D-9206-6B7546337BB8}" destId="{6D95B611-62EF-42C6-8968-BDD6FD9AD1BD}" srcOrd="0" destOrd="0" presId="urn:microsoft.com/office/officeart/2009/3/layout/IncreasingArrowsProcess"/>
    <dgm:cxn modelId="{A597BB13-5387-4F0F-9124-A7C6CD24C021}" srcId="{EA4E6325-E1A4-4018-BC46-5E46E6A28A32}" destId="{8C6F2C57-263A-48A7-8522-0D25C6DCD341}" srcOrd="1" destOrd="0" parTransId="{D7A6CA64-FF06-49D8-AC41-7BD23FF37435}" sibTransId="{181BA0E3-4483-4DAE-B143-3075759F4DF8}"/>
    <dgm:cxn modelId="{3BD611AC-3E4D-4227-8A68-FCA6405563B2}" srcId="{4E59628D-B1AD-4A04-808C-27CB9805106A}" destId="{BA305161-2176-470D-9206-6B7546337BB8}" srcOrd="0" destOrd="0" parTransId="{B62C8DE1-C784-4934-945B-8DD30DBD15E0}" sibTransId="{8855FC64-7D7D-49A5-839D-FD1C609B888F}"/>
    <dgm:cxn modelId="{6CA77D45-6AEC-45DC-9215-A7742DF632B0}" type="presOf" srcId="{8C6F2C57-263A-48A7-8522-0D25C6DCD341}" destId="{6ED35ECB-993B-4676-BB28-664AE965FCDC}" srcOrd="0" destOrd="0" presId="urn:microsoft.com/office/officeart/2009/3/layout/IncreasingArrowsProcess"/>
    <dgm:cxn modelId="{639190A9-982B-4B74-9AD8-E8DE5FA101A7}" type="presOf" srcId="{88936A62-E4CE-462D-8805-6E646CE696F3}" destId="{89E42F2C-06EE-4B33-8A31-ABE1FC9F0336}" srcOrd="0" destOrd="0" presId="urn:microsoft.com/office/officeart/2009/3/layout/IncreasingArrowsProcess"/>
    <dgm:cxn modelId="{BF9EBDAE-C7B7-48E5-B924-3686C77A9C41}" srcId="{EE8D1CEB-FBCB-4B30-B80D-1D3CD4DA47AB}" destId="{D49C1E89-24C1-481F-BEED-4E1E37675778}" srcOrd="0" destOrd="0" parTransId="{AB2E47C3-D732-4AF3-A8D8-D37092B06B96}" sibTransId="{D07A4422-37DA-47F6-AA10-7710B92C44A2}"/>
    <dgm:cxn modelId="{EE9653F1-8882-475D-BDF3-6FF9D90D1B67}" type="presOf" srcId="{4E59628D-B1AD-4A04-808C-27CB9805106A}" destId="{80548492-0B42-4A70-9099-17286C962CFA}" srcOrd="0" destOrd="0" presId="urn:microsoft.com/office/officeart/2009/3/layout/IncreasingArrowsProcess"/>
    <dgm:cxn modelId="{82D8B684-9998-43F3-9A76-D3BB4A7D87C3}" srcId="{EA4E6325-E1A4-4018-BC46-5E46E6A28A32}" destId="{EE8D1CEB-FBCB-4B30-B80D-1D3CD4DA47AB}" srcOrd="0" destOrd="0" parTransId="{31246C38-732F-4344-A54C-4301B9E69081}" sibTransId="{11A4D8EB-EA5C-42CE-AF3B-71428FCCDB68}"/>
    <dgm:cxn modelId="{28359E3D-A0DD-4ED3-8180-1CE63D7566FB}" type="presOf" srcId="{EE8D1CEB-FBCB-4B30-B80D-1D3CD4DA47AB}" destId="{EB9183F1-F6FC-430D-87E7-97B5FAB95AC6}" srcOrd="0" destOrd="0" presId="urn:microsoft.com/office/officeart/2009/3/layout/IncreasingArrowsProcess"/>
    <dgm:cxn modelId="{11863041-0746-4151-AB7B-DBCAB0208D66}" srcId="{8C6F2C57-263A-48A7-8522-0D25C6DCD341}" destId="{88936A62-E4CE-462D-8805-6E646CE696F3}" srcOrd="0" destOrd="0" parTransId="{53615BB5-AAE4-4EC1-8BA7-8EEC88E950CB}" sibTransId="{912B241F-E538-4747-9C23-92526E966504}"/>
    <dgm:cxn modelId="{65FA6FBB-9FDF-4BEE-8CCA-A8CE3899680D}" type="presOf" srcId="{EA4E6325-E1A4-4018-BC46-5E46E6A28A32}" destId="{46052423-86ED-4E72-8703-BD461B324267}" srcOrd="0" destOrd="0" presId="urn:microsoft.com/office/officeart/2009/3/layout/IncreasingArrowsProcess"/>
    <dgm:cxn modelId="{A28C1F0B-34A8-4ACE-B53B-10897550FB77}" type="presOf" srcId="{D49C1E89-24C1-481F-BEED-4E1E37675778}" destId="{F8F910C5-11E2-4723-9826-3CB1AAD9D3DB}" srcOrd="0" destOrd="0" presId="urn:microsoft.com/office/officeart/2009/3/layout/IncreasingArrowsProcess"/>
    <dgm:cxn modelId="{5E8136A5-C9CE-4E80-8A52-B0075CE6BBE9}" srcId="{EA4E6325-E1A4-4018-BC46-5E46E6A28A32}" destId="{4E59628D-B1AD-4A04-808C-27CB9805106A}" srcOrd="2" destOrd="0" parTransId="{E4B3215D-7D31-4E4A-8806-B49A746A8286}" sibTransId="{9A70EE5A-EB64-46E2-91C1-920C5A7CDC98}"/>
    <dgm:cxn modelId="{CB5B13B8-7EB5-41E7-A971-3F97B766A921}" type="presParOf" srcId="{46052423-86ED-4E72-8703-BD461B324267}" destId="{EB9183F1-F6FC-430D-87E7-97B5FAB95AC6}" srcOrd="0" destOrd="0" presId="urn:microsoft.com/office/officeart/2009/3/layout/IncreasingArrowsProcess"/>
    <dgm:cxn modelId="{72FB1265-F340-4DE1-AF34-73DD0950E8C8}" type="presParOf" srcId="{46052423-86ED-4E72-8703-BD461B324267}" destId="{F8F910C5-11E2-4723-9826-3CB1AAD9D3DB}" srcOrd="1" destOrd="0" presId="urn:microsoft.com/office/officeart/2009/3/layout/IncreasingArrowsProcess"/>
    <dgm:cxn modelId="{A974E30C-7876-4307-BFE7-D87F8D694F17}" type="presParOf" srcId="{46052423-86ED-4E72-8703-BD461B324267}" destId="{6ED35ECB-993B-4676-BB28-664AE965FCDC}" srcOrd="2" destOrd="0" presId="urn:microsoft.com/office/officeart/2009/3/layout/IncreasingArrowsProcess"/>
    <dgm:cxn modelId="{A7816F04-4977-41B9-A07A-273671008E4A}" type="presParOf" srcId="{46052423-86ED-4E72-8703-BD461B324267}" destId="{89E42F2C-06EE-4B33-8A31-ABE1FC9F0336}" srcOrd="3" destOrd="0" presId="urn:microsoft.com/office/officeart/2009/3/layout/IncreasingArrowsProcess"/>
    <dgm:cxn modelId="{EDF3EC53-06E5-489A-91C8-8EAE63F03513}" type="presParOf" srcId="{46052423-86ED-4E72-8703-BD461B324267}" destId="{80548492-0B42-4A70-9099-17286C962CFA}" srcOrd="4" destOrd="0" presId="urn:microsoft.com/office/officeart/2009/3/layout/IncreasingArrowsProcess"/>
    <dgm:cxn modelId="{22C623C2-A6E0-4CFB-BEFB-AD817C7E48EF}" type="presParOf" srcId="{46052423-86ED-4E72-8703-BD461B324267}" destId="{6D95B611-62EF-42C6-8968-BDD6FD9AD1B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73D6B6-4043-4E87-AA56-A4251FD2DD58}" type="doc">
      <dgm:prSet loTypeId="urn:microsoft.com/office/officeart/2005/8/layout/process4" loCatId="list" qsTypeId="urn:microsoft.com/office/officeart/2005/8/quickstyle/3d3" qsCatId="3D" csTypeId="urn:microsoft.com/office/officeart/2005/8/colors/accent1_2" csCatId="accent1"/>
      <dgm:spPr/>
      <dgm:t>
        <a:bodyPr/>
        <a:lstStyle/>
        <a:p>
          <a:endParaRPr lang="en-US"/>
        </a:p>
      </dgm:t>
    </dgm:pt>
    <dgm:pt modelId="{8FA27EC6-0C67-4FE1-AD9D-DF38CB804DD8}" type="pres">
      <dgm:prSet presAssocID="{8D73D6B6-4043-4E87-AA56-A4251FD2DD58}" presName="Name0" presStyleCnt="0">
        <dgm:presLayoutVars>
          <dgm:dir/>
          <dgm:animLvl val="lvl"/>
          <dgm:resizeHandles val="exact"/>
        </dgm:presLayoutVars>
      </dgm:prSet>
      <dgm:spPr/>
      <dgm:t>
        <a:bodyPr/>
        <a:lstStyle/>
        <a:p>
          <a:endParaRPr lang="en-US"/>
        </a:p>
      </dgm:t>
    </dgm:pt>
  </dgm:ptLst>
  <dgm:cxnLst>
    <dgm:cxn modelId="{A11A3973-B58F-4FFD-8860-C197184FEA3B}" type="presOf" srcId="{8D73D6B6-4043-4E87-AA56-A4251FD2DD58}" destId="{8FA27EC6-0C67-4FE1-AD9D-DF38CB804D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53B696-78F2-4C60-BF28-429A4796E001}"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26CFF197-B69E-4867-957B-6F491CC60FA9}">
      <dgm:prSet phldrT="[Text]"/>
      <dgm:spPr/>
      <dgm:t>
        <a:bodyPr/>
        <a:lstStyle/>
        <a:p>
          <a:r>
            <a:rPr lang="en-US" dirty="0" smtClean="0"/>
            <a:t>Artistic Processes</a:t>
          </a:r>
          <a:endParaRPr lang="en-US" dirty="0"/>
        </a:p>
      </dgm:t>
    </dgm:pt>
    <dgm:pt modelId="{BA24F096-FF88-4C8D-8158-48805D8D9502}" type="parTrans" cxnId="{A5E40E61-E569-4FB8-BCDD-23D656F967D8}">
      <dgm:prSet/>
      <dgm:spPr/>
      <dgm:t>
        <a:bodyPr/>
        <a:lstStyle/>
        <a:p>
          <a:endParaRPr lang="en-US"/>
        </a:p>
      </dgm:t>
    </dgm:pt>
    <dgm:pt modelId="{7AA77385-CA2E-490B-BADF-F1F46B20EC7E}" type="sibTrans" cxnId="{A5E40E61-E569-4FB8-BCDD-23D656F967D8}">
      <dgm:prSet/>
      <dgm:spPr/>
      <dgm:t>
        <a:bodyPr/>
        <a:lstStyle/>
        <a:p>
          <a:endParaRPr lang="en-US"/>
        </a:p>
      </dgm:t>
    </dgm:pt>
    <dgm:pt modelId="{17739583-6278-4E26-93EC-099A766AF2CD}">
      <dgm:prSet phldrT="[Text]"/>
      <dgm:spPr/>
      <dgm:t>
        <a:bodyPr/>
        <a:lstStyle/>
        <a:p>
          <a:r>
            <a:rPr lang="en-US" dirty="0" smtClean="0"/>
            <a:t>Anchor Standards</a:t>
          </a:r>
          <a:endParaRPr lang="en-US" dirty="0"/>
        </a:p>
      </dgm:t>
    </dgm:pt>
    <dgm:pt modelId="{2A13D675-F756-423F-B147-678085AA5AD2}" type="parTrans" cxnId="{E72034D8-ED34-4190-B090-79549F8C5931}">
      <dgm:prSet/>
      <dgm:spPr/>
      <dgm:t>
        <a:bodyPr/>
        <a:lstStyle/>
        <a:p>
          <a:endParaRPr lang="en-US"/>
        </a:p>
      </dgm:t>
    </dgm:pt>
    <dgm:pt modelId="{889FF7DE-5FC7-4B2E-BC92-3A9B590B1549}" type="sibTrans" cxnId="{E72034D8-ED34-4190-B090-79549F8C5931}">
      <dgm:prSet/>
      <dgm:spPr/>
      <dgm:t>
        <a:bodyPr/>
        <a:lstStyle/>
        <a:p>
          <a:endParaRPr lang="en-US"/>
        </a:p>
      </dgm:t>
    </dgm:pt>
    <dgm:pt modelId="{D433F749-8096-4949-B8EA-724D72D0E57C}" type="pres">
      <dgm:prSet presAssocID="{3553B696-78F2-4C60-BF28-429A4796E001}" presName="Name0" presStyleCnt="0">
        <dgm:presLayoutVars>
          <dgm:dir/>
          <dgm:animLvl val="lvl"/>
          <dgm:resizeHandles val="exact"/>
        </dgm:presLayoutVars>
      </dgm:prSet>
      <dgm:spPr/>
      <dgm:t>
        <a:bodyPr/>
        <a:lstStyle/>
        <a:p>
          <a:endParaRPr lang="en-US"/>
        </a:p>
      </dgm:t>
    </dgm:pt>
    <dgm:pt modelId="{FB37E024-3909-4E64-8F34-0EB1FD0DF825}" type="pres">
      <dgm:prSet presAssocID="{17739583-6278-4E26-93EC-099A766AF2CD}" presName="boxAndChildren" presStyleCnt="0"/>
      <dgm:spPr/>
    </dgm:pt>
    <dgm:pt modelId="{9AF21D21-7851-4A99-AC6F-E8706365C51A}" type="pres">
      <dgm:prSet presAssocID="{17739583-6278-4E26-93EC-099A766AF2CD}" presName="parentTextBox" presStyleLbl="node1" presStyleIdx="0" presStyleCnt="2"/>
      <dgm:spPr/>
      <dgm:t>
        <a:bodyPr/>
        <a:lstStyle/>
        <a:p>
          <a:endParaRPr lang="en-US"/>
        </a:p>
      </dgm:t>
    </dgm:pt>
    <dgm:pt modelId="{C594992C-0245-43B1-9B6B-37BB107FF0C3}" type="pres">
      <dgm:prSet presAssocID="{7AA77385-CA2E-490B-BADF-F1F46B20EC7E}" presName="sp" presStyleCnt="0"/>
      <dgm:spPr/>
    </dgm:pt>
    <dgm:pt modelId="{73ECEC83-6D02-479F-839D-513A307D80B5}" type="pres">
      <dgm:prSet presAssocID="{26CFF197-B69E-4867-957B-6F491CC60FA9}" presName="arrowAndChildren" presStyleCnt="0"/>
      <dgm:spPr/>
    </dgm:pt>
    <dgm:pt modelId="{279EDF74-79BB-43FF-AD54-F8308289C65A}" type="pres">
      <dgm:prSet presAssocID="{26CFF197-B69E-4867-957B-6F491CC60FA9}" presName="parentTextArrow" presStyleLbl="node1" presStyleIdx="1" presStyleCnt="2"/>
      <dgm:spPr/>
      <dgm:t>
        <a:bodyPr/>
        <a:lstStyle/>
        <a:p>
          <a:endParaRPr lang="en-US"/>
        </a:p>
      </dgm:t>
    </dgm:pt>
  </dgm:ptLst>
  <dgm:cxnLst>
    <dgm:cxn modelId="{EA2CC4D4-32A9-493F-BE1D-38DF5F16F8DC}" type="presOf" srcId="{3553B696-78F2-4C60-BF28-429A4796E001}" destId="{D433F749-8096-4949-B8EA-724D72D0E57C}" srcOrd="0" destOrd="0" presId="urn:microsoft.com/office/officeart/2005/8/layout/process4"/>
    <dgm:cxn modelId="{A5E40E61-E569-4FB8-BCDD-23D656F967D8}" srcId="{3553B696-78F2-4C60-BF28-429A4796E001}" destId="{26CFF197-B69E-4867-957B-6F491CC60FA9}" srcOrd="0" destOrd="0" parTransId="{BA24F096-FF88-4C8D-8158-48805D8D9502}" sibTransId="{7AA77385-CA2E-490B-BADF-F1F46B20EC7E}"/>
    <dgm:cxn modelId="{29754C45-FCB9-4AAE-A25A-F9F98629E07D}" type="presOf" srcId="{26CFF197-B69E-4867-957B-6F491CC60FA9}" destId="{279EDF74-79BB-43FF-AD54-F8308289C65A}" srcOrd="0" destOrd="0" presId="urn:microsoft.com/office/officeart/2005/8/layout/process4"/>
    <dgm:cxn modelId="{E72034D8-ED34-4190-B090-79549F8C5931}" srcId="{3553B696-78F2-4C60-BF28-429A4796E001}" destId="{17739583-6278-4E26-93EC-099A766AF2CD}" srcOrd="1" destOrd="0" parTransId="{2A13D675-F756-423F-B147-678085AA5AD2}" sibTransId="{889FF7DE-5FC7-4B2E-BC92-3A9B590B1549}"/>
    <dgm:cxn modelId="{9A1BCFBC-6281-4958-89B4-2FF431B15AB9}" type="presOf" srcId="{17739583-6278-4E26-93EC-099A766AF2CD}" destId="{9AF21D21-7851-4A99-AC6F-E8706365C51A}" srcOrd="0" destOrd="0" presId="urn:microsoft.com/office/officeart/2005/8/layout/process4"/>
    <dgm:cxn modelId="{B924D267-A660-4FEA-8784-7FA2C990D3A6}" type="presParOf" srcId="{D433F749-8096-4949-B8EA-724D72D0E57C}" destId="{FB37E024-3909-4E64-8F34-0EB1FD0DF825}" srcOrd="0" destOrd="0" presId="urn:microsoft.com/office/officeart/2005/8/layout/process4"/>
    <dgm:cxn modelId="{4920D217-A054-4516-B7B9-01B22B481E17}" type="presParOf" srcId="{FB37E024-3909-4E64-8F34-0EB1FD0DF825}" destId="{9AF21D21-7851-4A99-AC6F-E8706365C51A}" srcOrd="0" destOrd="0" presId="urn:microsoft.com/office/officeart/2005/8/layout/process4"/>
    <dgm:cxn modelId="{44A8F788-6785-4290-8C23-E6C20FC4150E}" type="presParOf" srcId="{D433F749-8096-4949-B8EA-724D72D0E57C}" destId="{C594992C-0245-43B1-9B6B-37BB107FF0C3}" srcOrd="1" destOrd="0" presId="urn:microsoft.com/office/officeart/2005/8/layout/process4"/>
    <dgm:cxn modelId="{25621C81-8434-45A7-B887-A70A4054664D}" type="presParOf" srcId="{D433F749-8096-4949-B8EA-724D72D0E57C}" destId="{73ECEC83-6D02-479F-839D-513A307D80B5}" srcOrd="2" destOrd="0" presId="urn:microsoft.com/office/officeart/2005/8/layout/process4"/>
    <dgm:cxn modelId="{C94DCDA5-D6A2-47DD-B0E7-283642A5B551}" type="presParOf" srcId="{73ECEC83-6D02-479F-839D-513A307D80B5}" destId="{279EDF74-79BB-43FF-AD54-F8308289C65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B5D3C-840B-42E3-B354-C976796C2CDB}">
      <dsp:nvSpPr>
        <dsp:cNvPr id="0" name=""/>
        <dsp:cNvSpPr/>
      </dsp:nvSpPr>
      <dsp:spPr>
        <a:xfrm>
          <a:off x="2658577" y="0"/>
          <a:ext cx="2807409" cy="2807836"/>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22C8C-92D6-45D5-9064-57A1CFC2DE65}">
      <dsp:nvSpPr>
        <dsp:cNvPr id="0" name=""/>
        <dsp:cNvSpPr/>
      </dsp:nvSpPr>
      <dsp:spPr>
        <a:xfrm>
          <a:off x="3279107" y="1013714"/>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ahoma" panose="020B0604030504040204" pitchFamily="34" charset="0"/>
              <a:ea typeface="Tahoma" panose="020B0604030504040204" pitchFamily="34" charset="0"/>
              <a:cs typeface="Tahoma" panose="020B0604030504040204" pitchFamily="34" charset="0"/>
            </a:rPr>
            <a:t>National</a:t>
          </a:r>
          <a:endParaRPr lang="en-US" sz="2800" b="1" kern="1200" dirty="0">
            <a:latin typeface="Tahoma" panose="020B0604030504040204" pitchFamily="34" charset="0"/>
            <a:ea typeface="Tahoma" panose="020B0604030504040204" pitchFamily="34" charset="0"/>
            <a:cs typeface="Tahoma" panose="020B0604030504040204" pitchFamily="34" charset="0"/>
          </a:endParaRPr>
        </a:p>
      </dsp:txBody>
      <dsp:txXfrm>
        <a:off x="3279107" y="1013714"/>
        <a:ext cx="1560023" cy="779825"/>
      </dsp:txXfrm>
    </dsp:sp>
    <dsp:sp modelId="{40A329F8-501E-4FED-A4D6-77F8C9ECADC6}">
      <dsp:nvSpPr>
        <dsp:cNvPr id="0" name=""/>
        <dsp:cNvSpPr/>
      </dsp:nvSpPr>
      <dsp:spPr>
        <a:xfrm>
          <a:off x="1878829" y="1613310"/>
          <a:ext cx="2807409" cy="2807836"/>
        </a:xfrm>
        <a:prstGeom prst="leftCircularArrow">
          <a:avLst>
            <a:gd name="adj1" fmla="val 10980"/>
            <a:gd name="adj2" fmla="val 1142322"/>
            <a:gd name="adj3" fmla="val 6300000"/>
            <a:gd name="adj4" fmla="val 18900000"/>
            <a:gd name="adj5" fmla="val 12500"/>
          </a:avLst>
        </a:prstGeom>
        <a:solidFill>
          <a:schemeClr val="accent4">
            <a:hueOff val="-2232385"/>
            <a:satOff val="13449"/>
            <a:lumOff val="107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2062A1-3E73-47C8-A63E-DCE271EDECC9}">
      <dsp:nvSpPr>
        <dsp:cNvPr id="0" name=""/>
        <dsp:cNvSpPr/>
      </dsp:nvSpPr>
      <dsp:spPr>
        <a:xfrm>
          <a:off x="2502522" y="2636356"/>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ahoma" panose="020B0604030504040204" pitchFamily="34" charset="0"/>
              <a:ea typeface="Tahoma" panose="020B0604030504040204" pitchFamily="34" charset="0"/>
              <a:cs typeface="Tahoma" panose="020B0604030504040204" pitchFamily="34" charset="0"/>
            </a:rPr>
            <a:t>State </a:t>
          </a:r>
          <a:endParaRPr lang="en-US" sz="2800" b="1" kern="1200" dirty="0">
            <a:latin typeface="Tahoma" panose="020B0604030504040204" pitchFamily="34" charset="0"/>
            <a:ea typeface="Tahoma" panose="020B0604030504040204" pitchFamily="34" charset="0"/>
            <a:cs typeface="Tahoma" panose="020B0604030504040204" pitchFamily="34" charset="0"/>
          </a:endParaRPr>
        </a:p>
      </dsp:txBody>
      <dsp:txXfrm>
        <a:off x="2502522" y="2636356"/>
        <a:ext cx="1560023" cy="779825"/>
      </dsp:txXfrm>
    </dsp:sp>
    <dsp:sp modelId="{964249E6-D178-451C-BAAA-C0C598F1D41C}">
      <dsp:nvSpPr>
        <dsp:cNvPr id="0" name=""/>
        <dsp:cNvSpPr/>
      </dsp:nvSpPr>
      <dsp:spPr>
        <a:xfrm>
          <a:off x="2858391" y="3419681"/>
          <a:ext cx="2411999" cy="2412966"/>
        </a:xfrm>
        <a:prstGeom prst="blockArc">
          <a:avLst>
            <a:gd name="adj1" fmla="val 13500000"/>
            <a:gd name="adj2" fmla="val 10800000"/>
            <a:gd name="adj3" fmla="val 12740"/>
          </a:avLst>
        </a:prstGeom>
        <a:solidFill>
          <a:schemeClr val="accent4">
            <a:hueOff val="-4464770"/>
            <a:satOff val="26899"/>
            <a:lumOff val="2156"/>
            <a:alphaOff val="0"/>
          </a:schemeClr>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2077713-9162-4363-B01E-82078C863E71}">
      <dsp:nvSpPr>
        <dsp:cNvPr id="0" name=""/>
        <dsp:cNvSpPr/>
      </dsp:nvSpPr>
      <dsp:spPr>
        <a:xfrm>
          <a:off x="3282797" y="4261332"/>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ahoma" panose="020B0604030504040204" pitchFamily="34" charset="0"/>
              <a:ea typeface="Tahoma" panose="020B0604030504040204" pitchFamily="34" charset="0"/>
              <a:cs typeface="Tahoma" panose="020B0604030504040204" pitchFamily="34" charset="0"/>
            </a:rPr>
            <a:t>Local</a:t>
          </a:r>
          <a:r>
            <a:rPr lang="en-US" sz="2800" kern="1200" dirty="0" smtClean="0"/>
            <a:t> </a:t>
          </a:r>
          <a:endParaRPr lang="en-US" sz="2800" kern="1200" dirty="0"/>
        </a:p>
      </dsp:txBody>
      <dsp:txXfrm>
        <a:off x="3282797" y="4261332"/>
        <a:ext cx="1560023" cy="7798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FA9CF-4A89-4C9F-B6F9-142A3CB708F3}">
      <dsp:nvSpPr>
        <dsp:cNvPr id="0" name=""/>
        <dsp:cNvSpPr/>
      </dsp:nvSpPr>
      <dsp:spPr>
        <a:xfrm>
          <a:off x="0" y="2762829"/>
          <a:ext cx="6096000" cy="906822"/>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Performance Standards</a:t>
          </a:r>
          <a:endParaRPr lang="en-US" sz="2800" kern="1200" dirty="0"/>
        </a:p>
      </dsp:txBody>
      <dsp:txXfrm>
        <a:off x="0" y="2762829"/>
        <a:ext cx="6096000" cy="906822"/>
      </dsp:txXfrm>
    </dsp:sp>
    <dsp:sp modelId="{7E61D8E5-7425-4CA6-A0F2-51BDD262A955}">
      <dsp:nvSpPr>
        <dsp:cNvPr id="0" name=""/>
        <dsp:cNvSpPr/>
      </dsp:nvSpPr>
      <dsp:spPr>
        <a:xfrm rot="10800000">
          <a:off x="0" y="1381738"/>
          <a:ext cx="6096000" cy="1394692"/>
        </a:xfrm>
        <a:prstGeom prst="upArrowCallout">
          <a:avLst/>
        </a:prstGeom>
        <a:solidFill>
          <a:schemeClr val="accent3">
            <a:hueOff val="5625132"/>
            <a:satOff val="-8440"/>
            <a:lumOff val="-137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Anchor Standards</a:t>
          </a:r>
          <a:endParaRPr lang="en-US" sz="2800" kern="1200" dirty="0"/>
        </a:p>
      </dsp:txBody>
      <dsp:txXfrm rot="10800000">
        <a:off x="0" y="1381738"/>
        <a:ext cx="6096000" cy="906229"/>
      </dsp:txXfrm>
    </dsp:sp>
    <dsp:sp modelId="{279EDF74-79BB-43FF-AD54-F8308289C65A}">
      <dsp:nvSpPr>
        <dsp:cNvPr id="0" name=""/>
        <dsp:cNvSpPr/>
      </dsp:nvSpPr>
      <dsp:spPr>
        <a:xfrm rot="10800000">
          <a:off x="0" y="648"/>
          <a:ext cx="6096000" cy="1394692"/>
        </a:xfrm>
        <a:prstGeom prst="upArrowCallout">
          <a:avLst/>
        </a:prstGeom>
        <a:solidFill>
          <a:schemeClr val="accent3">
            <a:hueOff val="11250264"/>
            <a:satOff val="-16880"/>
            <a:lumOff val="-27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Artistic Processes</a:t>
          </a:r>
          <a:endParaRPr lang="en-US" sz="2800" kern="1200" dirty="0"/>
        </a:p>
      </dsp:txBody>
      <dsp:txXfrm rot="10800000">
        <a:off x="0" y="648"/>
        <a:ext cx="6096000" cy="906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82B29-802C-44AB-B196-32E41400CF05}">
      <dsp:nvSpPr>
        <dsp:cNvPr id="0" name=""/>
        <dsp:cNvSpPr/>
      </dsp:nvSpPr>
      <dsp:spPr>
        <a:xfrm>
          <a:off x="0" y="0"/>
          <a:ext cx="6096000" cy="1612900"/>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n-US" sz="4900" kern="1200" dirty="0" smtClean="0"/>
            <a:t>Artistic Processes</a:t>
          </a:r>
          <a:endParaRPr lang="en-US" sz="4900" kern="1200" dirty="0"/>
        </a:p>
      </dsp:txBody>
      <dsp:txXfrm>
        <a:off x="0" y="0"/>
        <a:ext cx="6096000" cy="1612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F3CC-A4C5-4D02-9A8A-8432BC9E8049}">
      <dsp:nvSpPr>
        <dsp:cNvPr id="0" name=""/>
        <dsp:cNvSpPr/>
      </dsp:nvSpPr>
      <dsp:spPr>
        <a:xfrm>
          <a:off x="0" y="485774"/>
          <a:ext cx="4972050" cy="4972050"/>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697BD-C80D-46E5-945D-1DB7651C17E4}">
      <dsp:nvSpPr>
        <dsp:cNvPr id="0" name=""/>
        <dsp:cNvSpPr/>
      </dsp:nvSpPr>
      <dsp:spPr>
        <a:xfrm>
          <a:off x="2486025" y="485774"/>
          <a:ext cx="5800725" cy="49720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Artistic Processes</a:t>
          </a:r>
          <a:endParaRPr lang="en-US" sz="3400" kern="1200" dirty="0"/>
        </a:p>
      </dsp:txBody>
      <dsp:txXfrm>
        <a:off x="2486025" y="485774"/>
        <a:ext cx="2900362" cy="1491618"/>
      </dsp:txXfrm>
    </dsp:sp>
    <dsp:sp modelId="{18A09610-E752-466E-BF66-39D1513B3B25}">
      <dsp:nvSpPr>
        <dsp:cNvPr id="0" name=""/>
        <dsp:cNvSpPr/>
      </dsp:nvSpPr>
      <dsp:spPr>
        <a:xfrm>
          <a:off x="870110" y="1977393"/>
          <a:ext cx="3231829" cy="3231829"/>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C2792-825A-4C1C-A455-9A693F0B0DED}">
      <dsp:nvSpPr>
        <dsp:cNvPr id="0" name=""/>
        <dsp:cNvSpPr/>
      </dsp:nvSpPr>
      <dsp:spPr>
        <a:xfrm>
          <a:off x="2486025" y="1977393"/>
          <a:ext cx="5800725" cy="3231829"/>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Anchor Standards</a:t>
          </a:r>
          <a:endParaRPr lang="en-US" sz="3400" kern="1200" dirty="0"/>
        </a:p>
      </dsp:txBody>
      <dsp:txXfrm>
        <a:off x="2486025" y="1977393"/>
        <a:ext cx="2900362" cy="1491613"/>
      </dsp:txXfrm>
    </dsp:sp>
    <dsp:sp modelId="{A99CC9A4-AB36-4E72-A28A-BD039A9EF7C9}">
      <dsp:nvSpPr>
        <dsp:cNvPr id="0" name=""/>
        <dsp:cNvSpPr/>
      </dsp:nvSpPr>
      <dsp:spPr>
        <a:xfrm>
          <a:off x="1740218" y="3469006"/>
          <a:ext cx="1491613" cy="1491613"/>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956DD-7252-4E16-A129-4E533DEA6E27}">
      <dsp:nvSpPr>
        <dsp:cNvPr id="0" name=""/>
        <dsp:cNvSpPr/>
      </dsp:nvSpPr>
      <dsp:spPr>
        <a:xfrm>
          <a:off x="2486025" y="3469006"/>
          <a:ext cx="5800725" cy="1491613"/>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Performance Standards</a:t>
          </a:r>
          <a:endParaRPr lang="en-US" sz="3400" kern="1200" dirty="0"/>
        </a:p>
      </dsp:txBody>
      <dsp:txXfrm>
        <a:off x="2486025" y="3469006"/>
        <a:ext cx="2900362" cy="1491613"/>
      </dsp:txXfrm>
    </dsp:sp>
    <dsp:sp modelId="{E5993382-5C22-43F8-82CF-8CC2F9FC7C19}">
      <dsp:nvSpPr>
        <dsp:cNvPr id="0" name=""/>
        <dsp:cNvSpPr/>
      </dsp:nvSpPr>
      <dsp:spPr>
        <a:xfrm>
          <a:off x="5386387" y="485774"/>
          <a:ext cx="2900362" cy="149161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Shared among the 5 arts disciplines</a:t>
          </a:r>
          <a:endParaRPr lang="en-US" sz="1400" kern="1200" dirty="0"/>
        </a:p>
        <a:p>
          <a:pPr marL="114300" lvl="1" indent="-114300" algn="l" defTabSz="622300">
            <a:lnSpc>
              <a:spcPct val="90000"/>
            </a:lnSpc>
            <a:spcBef>
              <a:spcPct val="0"/>
            </a:spcBef>
            <a:spcAft>
              <a:spcPct val="15000"/>
            </a:spcAft>
            <a:buChar char="••"/>
          </a:pPr>
          <a:r>
            <a:rPr lang="en-US" sz="1400" kern="1200" dirty="0" smtClean="0"/>
            <a:t>Overarching-big buckets</a:t>
          </a:r>
          <a:endParaRPr lang="en-US" sz="1400" kern="1200" dirty="0"/>
        </a:p>
      </dsp:txBody>
      <dsp:txXfrm>
        <a:off x="5386387" y="485774"/>
        <a:ext cx="2900362" cy="1491618"/>
      </dsp:txXfrm>
    </dsp:sp>
    <dsp:sp modelId="{27169B4D-4C85-4083-82A1-81B2B8B87AE6}">
      <dsp:nvSpPr>
        <dsp:cNvPr id="0" name=""/>
        <dsp:cNvSpPr/>
      </dsp:nvSpPr>
      <dsp:spPr>
        <a:xfrm>
          <a:off x="5386387" y="1977393"/>
          <a:ext cx="2900362" cy="14916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Shared among the 5 arts disciplines</a:t>
          </a:r>
          <a:endParaRPr lang="en-US" sz="1400" kern="1200" dirty="0"/>
        </a:p>
        <a:p>
          <a:pPr marL="114300" lvl="1" indent="-114300" algn="l" defTabSz="622300">
            <a:lnSpc>
              <a:spcPct val="90000"/>
            </a:lnSpc>
            <a:spcBef>
              <a:spcPct val="0"/>
            </a:spcBef>
            <a:spcAft>
              <a:spcPct val="15000"/>
            </a:spcAft>
            <a:buChar char="••"/>
          </a:pPr>
          <a:r>
            <a:rPr lang="en-US" sz="1400" kern="1200" dirty="0" smtClean="0"/>
            <a:t>Begin to breakdown the artistic processes</a:t>
          </a:r>
          <a:endParaRPr lang="en-US" sz="1400" kern="1200" dirty="0"/>
        </a:p>
      </dsp:txBody>
      <dsp:txXfrm>
        <a:off x="5386387" y="1977393"/>
        <a:ext cx="2900362" cy="1491613"/>
      </dsp:txXfrm>
    </dsp:sp>
    <dsp:sp modelId="{03CCA5D8-E8AA-4A7A-9616-09BE7CDAC6D9}">
      <dsp:nvSpPr>
        <dsp:cNvPr id="0" name=""/>
        <dsp:cNvSpPr/>
      </dsp:nvSpPr>
      <dsp:spPr>
        <a:xfrm>
          <a:off x="5386387" y="3469006"/>
          <a:ext cx="2900362" cy="1491613"/>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Unique to each of the 5 arts disciplines</a:t>
          </a:r>
          <a:endParaRPr lang="en-US" sz="1400" kern="1200" dirty="0"/>
        </a:p>
        <a:p>
          <a:pPr marL="114300" lvl="1" indent="-114300" algn="l" defTabSz="622300">
            <a:lnSpc>
              <a:spcPct val="90000"/>
            </a:lnSpc>
            <a:spcBef>
              <a:spcPct val="0"/>
            </a:spcBef>
            <a:spcAft>
              <a:spcPct val="15000"/>
            </a:spcAft>
            <a:buChar char="••"/>
          </a:pPr>
          <a:r>
            <a:rPr lang="en-US" sz="1400" kern="1200" dirty="0" smtClean="0"/>
            <a:t>Incremental, observable, measurable</a:t>
          </a:r>
          <a:endParaRPr lang="en-US" sz="1400" kern="1200" dirty="0"/>
        </a:p>
        <a:p>
          <a:pPr marL="114300" lvl="1" indent="-114300" algn="l" defTabSz="622300">
            <a:lnSpc>
              <a:spcPct val="90000"/>
            </a:lnSpc>
            <a:spcBef>
              <a:spcPct val="0"/>
            </a:spcBef>
            <a:spcAft>
              <a:spcPct val="15000"/>
            </a:spcAft>
            <a:buChar char="••"/>
          </a:pPr>
          <a:r>
            <a:rPr lang="en-US" sz="1400" kern="1200" dirty="0" smtClean="0"/>
            <a:t>The </a:t>
          </a:r>
          <a:r>
            <a:rPr lang="en-US" sz="1400" b="0" kern="1200" dirty="0" smtClean="0"/>
            <a:t>“standards”</a:t>
          </a:r>
          <a:endParaRPr lang="en-US" sz="1400" b="0" kern="1200" dirty="0"/>
        </a:p>
      </dsp:txBody>
      <dsp:txXfrm>
        <a:off x="5386387" y="3469006"/>
        <a:ext cx="2900362" cy="1491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17D18-6E3C-4A63-B2EF-624816277B87}">
      <dsp:nvSpPr>
        <dsp:cNvPr id="0" name=""/>
        <dsp:cNvSpPr/>
      </dsp:nvSpPr>
      <dsp:spPr>
        <a:xfrm>
          <a:off x="2036065" y="-76407"/>
          <a:ext cx="3655356" cy="234054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11 Core Arts Anchor Standards</a:t>
          </a:r>
          <a:endParaRPr lang="en-US" sz="3400" kern="1200" dirty="0"/>
        </a:p>
      </dsp:txBody>
      <dsp:txXfrm>
        <a:off x="2104617" y="-7855"/>
        <a:ext cx="3518252" cy="2203438"/>
      </dsp:txXfrm>
    </dsp:sp>
    <dsp:sp modelId="{36BDE312-3B72-4DEF-B37D-0090865F45DF}">
      <dsp:nvSpPr>
        <dsp:cNvPr id="0" name=""/>
        <dsp:cNvSpPr/>
      </dsp:nvSpPr>
      <dsp:spPr>
        <a:xfrm rot="16200000" flipV="1">
          <a:off x="3577184" y="2325066"/>
          <a:ext cx="832394" cy="37912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690921" y="2400891"/>
        <a:ext cx="604920" cy="227473"/>
      </dsp:txXfrm>
    </dsp:sp>
    <dsp:sp modelId="{D0FD5306-4BC4-4245-9D21-A783736053A1}">
      <dsp:nvSpPr>
        <dsp:cNvPr id="0" name=""/>
        <dsp:cNvSpPr/>
      </dsp:nvSpPr>
      <dsp:spPr>
        <a:xfrm>
          <a:off x="2230961" y="2931400"/>
          <a:ext cx="3655356" cy="2989679"/>
        </a:xfrm>
        <a:prstGeom prst="roundRect">
          <a:avLst>
            <a:gd name="adj" fmla="val 10000"/>
          </a:avLst>
        </a:prstGeom>
        <a:solidFill>
          <a:srgbClr val="7030A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Discipline Specific Performance Standards</a:t>
          </a:r>
          <a:endParaRPr lang="en-US" sz="3300" kern="1200" dirty="0"/>
        </a:p>
      </dsp:txBody>
      <dsp:txXfrm>
        <a:off x="2318526" y="3018965"/>
        <a:ext cx="3480226" cy="2814549"/>
      </dsp:txXfrm>
    </dsp:sp>
    <dsp:sp modelId="{6331C4F5-E69D-43BE-B8DB-9BB87EE425B0}">
      <dsp:nvSpPr>
        <dsp:cNvPr id="0" name=""/>
        <dsp:cNvSpPr/>
      </dsp:nvSpPr>
      <dsp:spPr>
        <a:xfrm rot="10800000" flipV="1">
          <a:off x="813099" y="3821931"/>
          <a:ext cx="1624320" cy="3337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913220" y="3888678"/>
        <a:ext cx="1424078" cy="2002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A25C1-9A94-4AFF-A005-389701261D54}">
      <dsp:nvSpPr>
        <dsp:cNvPr id="0" name=""/>
        <dsp:cNvSpPr/>
      </dsp:nvSpPr>
      <dsp:spPr>
        <a:xfrm>
          <a:off x="3620988" y="2477988"/>
          <a:ext cx="1902023" cy="1902023"/>
        </a:xfrm>
        <a:prstGeom prst="ellipse">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Standards</a:t>
          </a:r>
          <a:endParaRPr lang="en-US" sz="2100" kern="1200" dirty="0"/>
        </a:p>
      </dsp:txBody>
      <dsp:txXfrm>
        <a:off x="3899533" y="2756533"/>
        <a:ext cx="1344933" cy="1344933"/>
      </dsp:txXfrm>
    </dsp:sp>
    <dsp:sp modelId="{063B73DD-7C80-44B7-A815-4B909742BC0C}">
      <dsp:nvSpPr>
        <dsp:cNvPr id="0" name=""/>
        <dsp:cNvSpPr/>
      </dsp:nvSpPr>
      <dsp:spPr>
        <a:xfrm rot="16200000">
          <a:off x="4285773" y="2173041"/>
          <a:ext cx="572452" cy="37441"/>
        </a:xfrm>
        <a:custGeom>
          <a:avLst/>
          <a:gdLst/>
          <a:ahLst/>
          <a:cxnLst/>
          <a:rect l="0" t="0" r="0" b="0"/>
          <a:pathLst>
            <a:path>
              <a:moveTo>
                <a:pt x="0" y="18720"/>
              </a:moveTo>
              <a:lnTo>
                <a:pt x="572452" y="18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7688" y="2177450"/>
        <a:ext cx="28622" cy="28622"/>
      </dsp:txXfrm>
    </dsp:sp>
    <dsp:sp modelId="{379AECE3-0140-4359-9979-AD3A82029FDB}">
      <dsp:nvSpPr>
        <dsp:cNvPr id="0" name=""/>
        <dsp:cNvSpPr/>
      </dsp:nvSpPr>
      <dsp:spPr>
        <a:xfrm>
          <a:off x="3620988" y="3512"/>
          <a:ext cx="1902023" cy="190202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Enduring Under-standings</a:t>
          </a:r>
          <a:endParaRPr lang="en-US" sz="2000" kern="1200" dirty="0"/>
        </a:p>
      </dsp:txBody>
      <dsp:txXfrm>
        <a:off x="3899533" y="282057"/>
        <a:ext cx="1344933" cy="1344933"/>
      </dsp:txXfrm>
    </dsp:sp>
    <dsp:sp modelId="{42F7C3E1-050F-4717-B3AC-E4731B5D1650}">
      <dsp:nvSpPr>
        <dsp:cNvPr id="0" name=""/>
        <dsp:cNvSpPr/>
      </dsp:nvSpPr>
      <dsp:spPr>
        <a:xfrm>
          <a:off x="5523011" y="3410279"/>
          <a:ext cx="572452" cy="37441"/>
        </a:xfrm>
        <a:custGeom>
          <a:avLst/>
          <a:gdLst/>
          <a:ahLst/>
          <a:cxnLst/>
          <a:rect l="0" t="0" r="0" b="0"/>
          <a:pathLst>
            <a:path>
              <a:moveTo>
                <a:pt x="0" y="18720"/>
              </a:moveTo>
              <a:lnTo>
                <a:pt x="572452" y="18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94926" y="3414688"/>
        <a:ext cx="28622" cy="28622"/>
      </dsp:txXfrm>
    </dsp:sp>
    <dsp:sp modelId="{7B6AC980-63C0-450F-A362-00AE01AC2AE0}">
      <dsp:nvSpPr>
        <dsp:cNvPr id="0" name=""/>
        <dsp:cNvSpPr/>
      </dsp:nvSpPr>
      <dsp:spPr>
        <a:xfrm>
          <a:off x="6095464" y="2477988"/>
          <a:ext cx="1902023" cy="190202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Essential Questions</a:t>
          </a:r>
          <a:endParaRPr lang="en-US" sz="1600" kern="1200" dirty="0"/>
        </a:p>
      </dsp:txBody>
      <dsp:txXfrm>
        <a:off x="6374009" y="2756533"/>
        <a:ext cx="1344933" cy="1344933"/>
      </dsp:txXfrm>
    </dsp:sp>
    <dsp:sp modelId="{4B20674E-77F8-465D-A949-AF51A0790BBA}">
      <dsp:nvSpPr>
        <dsp:cNvPr id="0" name=""/>
        <dsp:cNvSpPr/>
      </dsp:nvSpPr>
      <dsp:spPr>
        <a:xfrm rot="5400000">
          <a:off x="4285773" y="4647517"/>
          <a:ext cx="572452" cy="37441"/>
        </a:xfrm>
        <a:custGeom>
          <a:avLst/>
          <a:gdLst/>
          <a:ahLst/>
          <a:cxnLst/>
          <a:rect l="0" t="0" r="0" b="0"/>
          <a:pathLst>
            <a:path>
              <a:moveTo>
                <a:pt x="0" y="18720"/>
              </a:moveTo>
              <a:lnTo>
                <a:pt x="572452" y="18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57688" y="4651926"/>
        <a:ext cx="28622" cy="28622"/>
      </dsp:txXfrm>
    </dsp:sp>
    <dsp:sp modelId="{D8E6ED5F-95FD-4C5F-B52D-224883F10599}">
      <dsp:nvSpPr>
        <dsp:cNvPr id="0" name=""/>
        <dsp:cNvSpPr/>
      </dsp:nvSpPr>
      <dsp:spPr>
        <a:xfrm>
          <a:off x="3620988" y="4952464"/>
          <a:ext cx="1902023" cy="190202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Process Components</a:t>
          </a:r>
          <a:endParaRPr lang="en-US" sz="1600" kern="1200" dirty="0"/>
        </a:p>
      </dsp:txBody>
      <dsp:txXfrm>
        <a:off x="3899533" y="5231009"/>
        <a:ext cx="1344933" cy="1344933"/>
      </dsp:txXfrm>
    </dsp:sp>
    <dsp:sp modelId="{AF1FCC27-3F02-4958-80B3-5C0E3A928C5C}">
      <dsp:nvSpPr>
        <dsp:cNvPr id="0" name=""/>
        <dsp:cNvSpPr/>
      </dsp:nvSpPr>
      <dsp:spPr>
        <a:xfrm rot="10800000">
          <a:off x="3048535" y="3410279"/>
          <a:ext cx="572452" cy="37441"/>
        </a:xfrm>
        <a:custGeom>
          <a:avLst/>
          <a:gdLst/>
          <a:ahLst/>
          <a:cxnLst/>
          <a:rect l="0" t="0" r="0" b="0"/>
          <a:pathLst>
            <a:path>
              <a:moveTo>
                <a:pt x="0" y="18720"/>
              </a:moveTo>
              <a:lnTo>
                <a:pt x="572452" y="18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20450" y="3414688"/>
        <a:ext cx="28622" cy="28622"/>
      </dsp:txXfrm>
    </dsp:sp>
    <dsp:sp modelId="{C78903EE-F114-4610-844C-36EDE092E2DD}">
      <dsp:nvSpPr>
        <dsp:cNvPr id="0" name=""/>
        <dsp:cNvSpPr/>
      </dsp:nvSpPr>
      <dsp:spPr>
        <a:xfrm>
          <a:off x="1146512" y="2477988"/>
          <a:ext cx="1902023" cy="190202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Model Cornerstone Assessments</a:t>
          </a:r>
          <a:endParaRPr lang="en-US" sz="1600" kern="1200" dirty="0"/>
        </a:p>
      </dsp:txBody>
      <dsp:txXfrm>
        <a:off x="1425057" y="2756533"/>
        <a:ext cx="1344933" cy="1344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183F1-F6FC-430D-87E7-97B5FAB95AC6}">
      <dsp:nvSpPr>
        <dsp:cNvPr id="0" name=""/>
        <dsp:cNvSpPr/>
      </dsp:nvSpPr>
      <dsp:spPr>
        <a:xfrm>
          <a:off x="24112" y="863458"/>
          <a:ext cx="8314724" cy="1210940"/>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2237" numCol="1" spcCol="1270" anchor="ctr" anchorCtr="0">
          <a:noAutofit/>
        </a:bodyPr>
        <a:lstStyle/>
        <a:p>
          <a:pPr lvl="0" algn="l" defTabSz="1066800">
            <a:lnSpc>
              <a:spcPct val="90000"/>
            </a:lnSpc>
            <a:spcBef>
              <a:spcPct val="0"/>
            </a:spcBef>
            <a:spcAft>
              <a:spcPct val="35000"/>
            </a:spcAft>
          </a:pPr>
          <a:r>
            <a:rPr lang="en-US" sz="2400" b="1" kern="1200" dirty="0" smtClean="0"/>
            <a:t>Enduring Understanding</a:t>
          </a:r>
          <a:endParaRPr lang="en-US" sz="2400" b="1" kern="1200" dirty="0"/>
        </a:p>
      </dsp:txBody>
      <dsp:txXfrm>
        <a:off x="24112" y="1166193"/>
        <a:ext cx="8011989" cy="605470"/>
      </dsp:txXfrm>
    </dsp:sp>
    <dsp:sp modelId="{F8F910C5-11E2-4723-9826-3CB1AAD9D3DB}">
      <dsp:nvSpPr>
        <dsp:cNvPr id="0" name=""/>
        <dsp:cNvSpPr/>
      </dsp:nvSpPr>
      <dsp:spPr>
        <a:xfrm>
          <a:off x="24112" y="1797268"/>
          <a:ext cx="2560935" cy="2332717"/>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altLang="en-US" sz="1900" b="1" kern="1200" dirty="0" smtClean="0">
              <a:solidFill>
                <a:schemeClr val="accent6">
                  <a:lumMod val="75000"/>
                </a:schemeClr>
              </a:solidFill>
              <a:latin typeface="Gill Sans" pitchFamily="-1" charset="0"/>
              <a:sym typeface="Gill Sans" pitchFamily="-1" charset="0"/>
            </a:rPr>
            <a:t>Enduring understandings </a:t>
          </a:r>
          <a:r>
            <a:rPr lang="en-US" altLang="en-US" sz="1900" kern="1200" dirty="0" smtClean="0">
              <a:solidFill>
                <a:schemeClr val="tx1"/>
              </a:solidFill>
              <a:latin typeface="Gill Sans Light" pitchFamily="-1" charset="0"/>
            </a:rPr>
            <a:t>establish important understandings and ideas that accompany a sequence of standards.</a:t>
          </a:r>
          <a:endParaRPr lang="en-US" sz="1900" kern="1200" dirty="0"/>
        </a:p>
      </dsp:txBody>
      <dsp:txXfrm>
        <a:off x="24112" y="1797268"/>
        <a:ext cx="2560935" cy="2332717"/>
      </dsp:txXfrm>
    </dsp:sp>
    <dsp:sp modelId="{6ED35ECB-993B-4676-BB28-664AE965FCDC}">
      <dsp:nvSpPr>
        <dsp:cNvPr id="0" name=""/>
        <dsp:cNvSpPr/>
      </dsp:nvSpPr>
      <dsp:spPr>
        <a:xfrm>
          <a:off x="2585047" y="1286044"/>
          <a:ext cx="5753789" cy="1210940"/>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2237" numCol="1" spcCol="1270" anchor="ctr" anchorCtr="0">
          <a:noAutofit/>
        </a:bodyPr>
        <a:lstStyle/>
        <a:p>
          <a:pPr lvl="0" algn="l" defTabSz="1066800">
            <a:lnSpc>
              <a:spcPct val="90000"/>
            </a:lnSpc>
            <a:spcBef>
              <a:spcPct val="0"/>
            </a:spcBef>
            <a:spcAft>
              <a:spcPct val="35000"/>
            </a:spcAft>
          </a:pPr>
          <a:r>
            <a:rPr lang="en-US" sz="2400" b="1" kern="1200" dirty="0" smtClean="0"/>
            <a:t>Essential Question</a:t>
          </a:r>
          <a:endParaRPr lang="en-US" sz="2400" b="1" kern="1200" dirty="0"/>
        </a:p>
      </dsp:txBody>
      <dsp:txXfrm>
        <a:off x="2585047" y="1588779"/>
        <a:ext cx="5451054" cy="605470"/>
      </dsp:txXfrm>
    </dsp:sp>
    <dsp:sp modelId="{89E42F2C-06EE-4B33-8A31-ABE1FC9F0336}">
      <dsp:nvSpPr>
        <dsp:cNvPr id="0" name=""/>
        <dsp:cNvSpPr/>
      </dsp:nvSpPr>
      <dsp:spPr>
        <a:xfrm>
          <a:off x="2574125" y="2152721"/>
          <a:ext cx="2620630" cy="2315455"/>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altLang="en-US" sz="1900" b="1" kern="1200" dirty="0" smtClean="0">
              <a:solidFill>
                <a:schemeClr val="accent6">
                  <a:lumMod val="75000"/>
                </a:schemeClr>
              </a:solidFill>
              <a:latin typeface="Gill Sans Light" pitchFamily="-1" charset="0"/>
            </a:rPr>
            <a:t>Essential questions </a:t>
          </a:r>
          <a:r>
            <a:rPr lang="en-US" altLang="en-US" sz="1900" kern="1200" dirty="0" smtClean="0">
              <a:solidFill>
                <a:schemeClr val="tx1"/>
              </a:solidFill>
              <a:latin typeface="Gill Sans Light" pitchFamily="-1" charset="0"/>
            </a:rPr>
            <a:t>provoke inquiry and provide a jumping off point or hook for instruction.</a:t>
          </a:r>
          <a:endParaRPr lang="en-US" sz="1900" kern="1200" dirty="0"/>
        </a:p>
      </dsp:txBody>
      <dsp:txXfrm>
        <a:off x="2574125" y="2152721"/>
        <a:ext cx="2620630" cy="2315455"/>
      </dsp:txXfrm>
    </dsp:sp>
    <dsp:sp modelId="{80548492-0B42-4A70-9099-17286C962CFA}">
      <dsp:nvSpPr>
        <dsp:cNvPr id="0" name=""/>
        <dsp:cNvSpPr/>
      </dsp:nvSpPr>
      <dsp:spPr>
        <a:xfrm>
          <a:off x="5145983" y="1651813"/>
          <a:ext cx="3192854" cy="1210940"/>
        </a:xfrm>
        <a:prstGeom prst="rightArrow">
          <a:avLst>
            <a:gd name="adj1" fmla="val 50000"/>
            <a:gd name="adj2" fmla="val 5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92237" numCol="1" spcCol="1270" anchor="ctr" anchorCtr="0">
          <a:noAutofit/>
        </a:bodyPr>
        <a:lstStyle/>
        <a:p>
          <a:pPr lvl="0" algn="l" defTabSz="844550">
            <a:lnSpc>
              <a:spcPct val="90000"/>
            </a:lnSpc>
            <a:spcBef>
              <a:spcPct val="0"/>
            </a:spcBef>
            <a:spcAft>
              <a:spcPct val="35000"/>
            </a:spcAft>
          </a:pPr>
          <a:r>
            <a:rPr lang="en-US" sz="1900" b="1" kern="1200" dirty="0" smtClean="0"/>
            <a:t>Process Components</a:t>
          </a:r>
          <a:endParaRPr lang="en-US" sz="1900" b="1" kern="1200" dirty="0"/>
        </a:p>
      </dsp:txBody>
      <dsp:txXfrm>
        <a:off x="5145983" y="1954548"/>
        <a:ext cx="2890119" cy="605470"/>
      </dsp:txXfrm>
    </dsp:sp>
    <dsp:sp modelId="{6D95B611-62EF-42C6-8968-BDD6FD9AD1BD}">
      <dsp:nvSpPr>
        <dsp:cNvPr id="0" name=""/>
        <dsp:cNvSpPr/>
      </dsp:nvSpPr>
      <dsp:spPr>
        <a:xfrm>
          <a:off x="5101217" y="2540983"/>
          <a:ext cx="3029279" cy="2728780"/>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altLang="en-US" sz="1900" b="1" kern="1200" dirty="0" smtClean="0">
              <a:solidFill>
                <a:schemeClr val="accent6">
                  <a:lumMod val="75000"/>
                </a:schemeClr>
              </a:solidFill>
              <a:latin typeface="Gill Sans" pitchFamily="-1" charset="0"/>
              <a:sym typeface="Gill Sans" pitchFamily="-1" charset="0"/>
            </a:rPr>
            <a:t>Process components are verbs that </a:t>
          </a:r>
          <a:r>
            <a:rPr lang="en-US" altLang="en-US" sz="1900" kern="1200" dirty="0" smtClean="0">
              <a:solidFill>
                <a:schemeClr val="tx1"/>
              </a:solidFill>
              <a:latin typeface="Gill Sans" pitchFamily="-1" charset="0"/>
              <a:sym typeface="Gill Sans" pitchFamily="-1" charset="0"/>
            </a:rPr>
            <a:t>describe the actions artist-learners must do to complete a task in a </a:t>
          </a:r>
          <a:r>
            <a:rPr lang="en-US" altLang="en-US" sz="1900" kern="1200" smtClean="0">
              <a:solidFill>
                <a:schemeClr val="tx1"/>
              </a:solidFill>
              <a:latin typeface="Gill Sans" pitchFamily="-1" charset="0"/>
              <a:sym typeface="Gill Sans" pitchFamily="-1" charset="0"/>
            </a:rPr>
            <a:t>set of </a:t>
          </a:r>
          <a:r>
            <a:rPr lang="en-US" altLang="en-US" sz="1900" kern="1200" dirty="0" smtClean="0">
              <a:solidFill>
                <a:schemeClr val="tx1"/>
              </a:solidFill>
              <a:latin typeface="Gill Sans" pitchFamily="-1" charset="0"/>
              <a:sym typeface="Gill Sans" pitchFamily="-1" charset="0"/>
            </a:rPr>
            <a:t>standards.</a:t>
          </a:r>
          <a:endParaRPr lang="en-US" sz="1900" kern="1200" dirty="0"/>
        </a:p>
      </dsp:txBody>
      <dsp:txXfrm>
        <a:off x="5101217" y="2540983"/>
        <a:ext cx="3029279" cy="2728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21D21-7851-4A99-AC6F-E8706365C51A}">
      <dsp:nvSpPr>
        <dsp:cNvPr id="0" name=""/>
        <dsp:cNvSpPr/>
      </dsp:nvSpPr>
      <dsp:spPr>
        <a:xfrm>
          <a:off x="0" y="2215220"/>
          <a:ext cx="6096000" cy="1453424"/>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t>Anchor Standards</a:t>
          </a:r>
          <a:endParaRPr lang="en-US" sz="4500" kern="1200" dirty="0"/>
        </a:p>
      </dsp:txBody>
      <dsp:txXfrm>
        <a:off x="0" y="2215220"/>
        <a:ext cx="6096000" cy="1453424"/>
      </dsp:txXfrm>
    </dsp:sp>
    <dsp:sp modelId="{279EDF74-79BB-43FF-AD54-F8308289C65A}">
      <dsp:nvSpPr>
        <dsp:cNvPr id="0" name=""/>
        <dsp:cNvSpPr/>
      </dsp:nvSpPr>
      <dsp:spPr>
        <a:xfrm rot="10800000">
          <a:off x="0" y="1655"/>
          <a:ext cx="6096000" cy="2235366"/>
        </a:xfrm>
        <a:prstGeom prst="upArrowCallout">
          <a:avLst/>
        </a:prstGeom>
        <a:solidFill>
          <a:schemeClr val="accent3">
            <a:hueOff val="11250264"/>
            <a:satOff val="-16880"/>
            <a:lumOff val="-27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kern="1200" dirty="0" smtClean="0"/>
            <a:t>Artistic Processes</a:t>
          </a:r>
          <a:endParaRPr lang="en-US" sz="4500" kern="1200" dirty="0"/>
        </a:p>
      </dsp:txBody>
      <dsp:txXfrm rot="10800000">
        <a:off x="0" y="1655"/>
        <a:ext cx="6096000" cy="14524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atin typeface="Calibri" pitchFamily="34" charset="0"/>
                <a:cs typeface="Arial" charset="0"/>
              </a:defRPr>
            </a:lvl1pPr>
          </a:lstStyle>
          <a:p>
            <a:pPr>
              <a:defRPr/>
            </a:pPr>
            <a:endParaRPr lang="en-US" altLang="en-US"/>
          </a:p>
        </p:txBody>
      </p:sp>
      <p:sp>
        <p:nvSpPr>
          <p:cNvPr id="151555"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charset="0"/>
              </a:defRPr>
            </a:lvl1pPr>
          </a:lstStyle>
          <a:p>
            <a:pPr>
              <a:defRPr/>
            </a:pPr>
            <a:fld id="{6EC98FE2-A1FA-486E-92B5-86B4AE4AECA4}" type="datetimeFigureOut">
              <a:rPr lang="en-US" altLang="en-US"/>
              <a:pPr>
                <a:defRPr/>
              </a:pPr>
              <a:t>4/24/2015</a:t>
            </a:fld>
            <a:endParaRPr lang="en-US" altLang="en-US" dirty="0"/>
          </a:p>
        </p:txBody>
      </p:sp>
      <p:sp>
        <p:nvSpPr>
          <p:cNvPr id="13316" name="Rectangle 4"/>
          <p:cNvSpPr>
            <a:spLocks noGrp="1" noRot="1" noChangeAspect="1" noChangeArrowheads="1" noTextEdit="1"/>
          </p:cNvSpPr>
          <p:nvPr>
            <p:ph type="sldImg" idx="2"/>
          </p:nvPr>
        </p:nvSpPr>
        <p:spPr bwMode="auto">
          <a:xfrm>
            <a:off x="1104900" y="696913"/>
            <a:ext cx="4648200"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7" name="Rectangle 5"/>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1558" name="Rectangle 6"/>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dirty="0">
                <a:latin typeface="Calibri" pitchFamily="34" charset="0"/>
                <a:cs typeface="Arial" charset="0"/>
              </a:defRPr>
            </a:lvl1pPr>
          </a:lstStyle>
          <a:p>
            <a:pPr>
              <a:defRPr/>
            </a:pPr>
            <a:endParaRPr lang="en-US" altLang="en-US"/>
          </a:p>
        </p:txBody>
      </p:sp>
      <p:sp>
        <p:nvSpPr>
          <p:cNvPr id="151559" name="Rectangle 7"/>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65291F85-27B9-42F9-B06A-8786B9F0B860}" type="slidenum">
              <a:rPr lang="en-US" altLang="en-US"/>
              <a:pPr>
                <a:defRPr/>
              </a:pPr>
              <a:t>‹#›</a:t>
            </a:fld>
            <a:endParaRPr lang="en-US" altLang="en-US" dirty="0"/>
          </a:p>
        </p:txBody>
      </p:sp>
    </p:spTree>
    <p:extLst>
      <p:ext uri="{BB962C8B-B14F-4D97-AF65-F5344CB8AC3E}">
        <p14:creationId xmlns:p14="http://schemas.microsoft.com/office/powerpoint/2010/main" val="3997237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1</a:t>
            </a:fld>
            <a:endParaRPr lang="en-US" altLang="en-US" dirty="0"/>
          </a:p>
        </p:txBody>
      </p:sp>
    </p:spTree>
    <p:extLst>
      <p:ext uri="{BB962C8B-B14F-4D97-AF65-F5344CB8AC3E}">
        <p14:creationId xmlns:p14="http://schemas.microsoft.com/office/powerpoint/2010/main" val="193462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lifelong goals make clear the end game : to be artistically literate means to utilize media, symbols and metaphor to play with and communicate ideas, it means to turn to the arts for creative personal realization, to know and understand the arts as a deep connection to our cultures and our history, to find joy and well being in the arts and seek out arts experiences in their community.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19</a:t>
            </a:fld>
            <a:endParaRPr lang="en-US" altLang="en-US" dirty="0"/>
          </a:p>
        </p:txBody>
      </p:sp>
    </p:spTree>
    <p:extLst>
      <p:ext uri="{BB962C8B-B14F-4D97-AF65-F5344CB8AC3E}">
        <p14:creationId xmlns:p14="http://schemas.microsoft.com/office/powerpoint/2010/main" val="3406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Artistic</a:t>
            </a:r>
            <a:r>
              <a:rPr lang="en-US" baseline="0" dirty="0" smtClean="0"/>
              <a:t> Process are the largest common denominator in the design of the core arts standards. These 4 processes are shared among the arts disciplines and form the overarching big ideas for all the standards.</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21</a:t>
            </a:fld>
            <a:endParaRPr lang="en-US" altLang="en-US" dirty="0"/>
          </a:p>
        </p:txBody>
      </p:sp>
    </p:spTree>
    <p:extLst>
      <p:ext uri="{BB962C8B-B14F-4D97-AF65-F5344CB8AC3E}">
        <p14:creationId xmlns:p14="http://schemas.microsoft.com/office/powerpoint/2010/main" val="327340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 Unlike the old 1994 standards  - held together only by the book - The standards are based on a process model- organized through four common Artistic Processes:</a:t>
            </a:r>
          </a:p>
          <a:p>
            <a:pPr eaLnBrk="1" hangingPunct="1">
              <a:spcBef>
                <a:spcPct val="0"/>
              </a:spcBef>
            </a:pPr>
            <a:endParaRPr lang="en-US" altLang="en-US" sz="1100" b="1" dirty="0" smtClean="0">
              <a:latin typeface="Gill Sans"/>
              <a:sym typeface="Gill Sans"/>
            </a:endParaRPr>
          </a:p>
          <a:p>
            <a:pPr eaLnBrk="1" hangingPunct="1">
              <a:spcBef>
                <a:spcPct val="0"/>
              </a:spcBef>
            </a:pPr>
            <a:r>
              <a:rPr lang="en-US" altLang="en-US" sz="1100" b="1" dirty="0" smtClean="0">
                <a:latin typeface="Gill Sans"/>
                <a:sym typeface="Gill Sans"/>
              </a:rPr>
              <a:t>Creating:</a:t>
            </a:r>
            <a:endParaRPr lang="en-US" altLang="en-US" sz="1100" dirty="0" smtClean="0">
              <a:latin typeface="Gill Sans"/>
              <a:sym typeface="Gill Sans"/>
            </a:endParaRPr>
          </a:p>
          <a:p>
            <a:pPr eaLnBrk="1" hangingPunct="1">
              <a:spcBef>
                <a:spcPct val="0"/>
              </a:spcBef>
            </a:pPr>
            <a:r>
              <a:rPr lang="en-US" altLang="en-US" sz="1100" b="1" dirty="0" smtClean="0">
                <a:latin typeface="Gill Sans"/>
                <a:sym typeface="Gill Sans"/>
              </a:rPr>
              <a:t>Performing:</a:t>
            </a:r>
            <a:endParaRPr lang="en-US" altLang="en-US" sz="1100" dirty="0" smtClean="0">
              <a:latin typeface="Gill Sans"/>
              <a:sym typeface="Gill Sans"/>
            </a:endParaRPr>
          </a:p>
          <a:p>
            <a:pPr eaLnBrk="1" hangingPunct="1">
              <a:spcBef>
                <a:spcPct val="0"/>
              </a:spcBef>
            </a:pPr>
            <a:r>
              <a:rPr lang="en-US" altLang="en-US" sz="1100" b="1" dirty="0" smtClean="0">
                <a:latin typeface="Gill Sans"/>
                <a:sym typeface="Gill Sans"/>
              </a:rPr>
              <a:t>Responding:</a:t>
            </a:r>
            <a:endParaRPr lang="en-US" altLang="en-US" sz="1100" dirty="0" smtClean="0">
              <a:latin typeface="Gill Sans"/>
              <a:sym typeface="Gill Sans"/>
            </a:endParaRPr>
          </a:p>
          <a:p>
            <a:pPr eaLnBrk="1" hangingPunct="1">
              <a:spcBef>
                <a:spcPct val="0"/>
              </a:spcBef>
            </a:pPr>
            <a:r>
              <a:rPr lang="en-US" altLang="en-US" sz="1100" b="1" dirty="0" smtClean="0">
                <a:latin typeface="Gill Sans"/>
                <a:sym typeface="Gill Sans"/>
              </a:rPr>
              <a:t>Connecting:</a:t>
            </a:r>
            <a:endParaRPr lang="en-US" altLang="en-US" sz="1100" dirty="0" smtClean="0">
              <a:latin typeface="Gill Sans"/>
              <a:sym typeface="Gill Sans"/>
            </a:endParaRPr>
          </a:p>
          <a:p>
            <a:pPr eaLnBrk="1" hangingPunct="1">
              <a:spcBef>
                <a:spcPct val="0"/>
              </a:spcBef>
            </a:pPr>
            <a:r>
              <a:rPr lang="en-US" altLang="en-US" sz="1100" dirty="0" smtClean="0">
                <a:latin typeface="Gill Sans"/>
                <a:sym typeface="Gill Sans"/>
              </a:rPr>
              <a:t>All five disciplines organize their grade by grade standards through the four artistic processes, with connecting as embedded within the Music standards.  </a:t>
            </a:r>
          </a:p>
          <a:p>
            <a:pPr eaLnBrk="1" hangingPunct="1">
              <a:spcBef>
                <a:spcPct val="0"/>
              </a:spcBef>
            </a:pPr>
            <a:endParaRPr lang="en-US" altLang="en-US" sz="1100" dirty="0" smtClean="0">
              <a:latin typeface="Gill Sans"/>
              <a:sym typeface="Gill Sans"/>
            </a:endParaRPr>
          </a:p>
          <a:p>
            <a:pPr eaLnBrk="1" hangingPunct="1">
              <a:spcBef>
                <a:spcPct val="0"/>
              </a:spcBef>
            </a:pPr>
            <a:endParaRPr lang="en-US" altLang="en-US" dirty="0" smtClean="0"/>
          </a:p>
        </p:txBody>
      </p:sp>
      <p:sp>
        <p:nvSpPr>
          <p:cNvPr id="158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38096825" indent="-37639625" eaLnBrk="0" hangingPunct="0">
              <a:spcBef>
                <a:spcPct val="30000"/>
              </a:spcBef>
              <a:defRPr sz="1200">
                <a:solidFill>
                  <a:schemeClr val="tx1"/>
                </a:solidFill>
                <a:latin typeface="Calibri" pitchFamily="34" charset="0"/>
              </a:defRPr>
            </a:lvl2pPr>
            <a:lvl3pPr marL="1125538" indent="-223838" eaLnBrk="0" hangingPunct="0">
              <a:spcBef>
                <a:spcPct val="30000"/>
              </a:spcBef>
              <a:defRPr sz="1200">
                <a:solidFill>
                  <a:schemeClr val="tx1"/>
                </a:solidFill>
                <a:latin typeface="Calibri" pitchFamily="34" charset="0"/>
              </a:defRPr>
            </a:lvl3pPr>
            <a:lvl4pPr marL="1576388" indent="-223838" eaLnBrk="0" hangingPunct="0">
              <a:spcBef>
                <a:spcPct val="30000"/>
              </a:spcBef>
              <a:defRPr sz="1200">
                <a:solidFill>
                  <a:schemeClr val="tx1"/>
                </a:solidFill>
                <a:latin typeface="Calibri" pitchFamily="34" charset="0"/>
              </a:defRPr>
            </a:lvl4pPr>
            <a:lvl5pPr marL="2027238" indent="-223838" eaLnBrk="0" hangingPunct="0">
              <a:spcBef>
                <a:spcPct val="30000"/>
              </a:spcBef>
              <a:defRPr sz="1200">
                <a:solidFill>
                  <a:schemeClr val="tx1"/>
                </a:solidFill>
                <a:latin typeface="Calibri" pitchFamily="34" charset="0"/>
              </a:defRPr>
            </a:lvl5pPr>
            <a:lvl6pPr marL="2484438" indent="-223838" eaLnBrk="0" fontAlgn="base" hangingPunct="0">
              <a:spcBef>
                <a:spcPct val="30000"/>
              </a:spcBef>
              <a:spcAft>
                <a:spcPct val="0"/>
              </a:spcAft>
              <a:defRPr sz="1200">
                <a:solidFill>
                  <a:schemeClr val="tx1"/>
                </a:solidFill>
                <a:latin typeface="Calibri" pitchFamily="34" charset="0"/>
              </a:defRPr>
            </a:lvl6pPr>
            <a:lvl7pPr marL="2941638" indent="-223838" eaLnBrk="0" fontAlgn="base" hangingPunct="0">
              <a:spcBef>
                <a:spcPct val="30000"/>
              </a:spcBef>
              <a:spcAft>
                <a:spcPct val="0"/>
              </a:spcAft>
              <a:defRPr sz="1200">
                <a:solidFill>
                  <a:schemeClr val="tx1"/>
                </a:solidFill>
                <a:latin typeface="Calibri" pitchFamily="34" charset="0"/>
              </a:defRPr>
            </a:lvl7pPr>
            <a:lvl8pPr marL="3398838" indent="-223838" eaLnBrk="0" fontAlgn="base" hangingPunct="0">
              <a:spcBef>
                <a:spcPct val="30000"/>
              </a:spcBef>
              <a:spcAft>
                <a:spcPct val="0"/>
              </a:spcAft>
              <a:defRPr sz="1200">
                <a:solidFill>
                  <a:schemeClr val="tx1"/>
                </a:solidFill>
                <a:latin typeface="Calibri" pitchFamily="34" charset="0"/>
              </a:defRPr>
            </a:lvl8pPr>
            <a:lvl9pPr marL="3856038" indent="-2238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93F4F9-66AA-4786-A86A-6CD252DD0D66}" type="slidenum">
              <a:rPr lang="en-US" altLang="en-US" smtClean="0">
                <a:solidFill>
                  <a:srgbClr val="414141"/>
                </a:solidFill>
                <a:latin typeface="Gill Sans Light"/>
                <a:ea typeface="ヒラギノ角ゴ ProN W3"/>
                <a:cs typeface="Arial" pitchFamily="34" charset="0"/>
              </a:rPr>
              <a:pPr eaLnBrk="1" hangingPunct="1">
                <a:spcBef>
                  <a:spcPct val="0"/>
                </a:spcBef>
              </a:pPr>
              <a:t>22</a:t>
            </a:fld>
            <a:endParaRPr lang="en-US" altLang="en-US" smtClean="0">
              <a:solidFill>
                <a:srgbClr val="414141"/>
              </a:solidFill>
              <a:latin typeface="Gill Sans Light"/>
              <a:ea typeface="ヒラギノ角ゴ ProN W3"/>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design</a:t>
            </a:r>
            <a:r>
              <a:rPr lang="en-US" baseline="0" dirty="0" smtClean="0"/>
              <a:t> of the standards from the Artistic Processes to the Anchor Standards, performance standards and the various instructional resources fit together like nested dolls—</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27</a:t>
            </a:fld>
            <a:endParaRPr lang="en-US" altLang="en-US" dirty="0"/>
          </a:p>
        </p:txBody>
      </p:sp>
    </p:spTree>
    <p:extLst>
      <p:ext uri="{BB962C8B-B14F-4D97-AF65-F5344CB8AC3E}">
        <p14:creationId xmlns:p14="http://schemas.microsoft.com/office/powerpoint/2010/main" val="42332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t> Unlike the 1994 standards which were written in grade bands.  </a:t>
            </a:r>
            <a:r>
              <a:rPr lang="en-US" altLang="en-US" b="1" dirty="0" smtClean="0"/>
              <a:t>The 2014 standards provide grade-by-grade performance standards from PreK– 8th Grade, and three levels for High School- proficient, accomplished and advanced. </a:t>
            </a:r>
          </a:p>
          <a:p>
            <a:pPr eaLnBrk="1" hangingPunct="1">
              <a:lnSpc>
                <a:spcPct val="80000"/>
              </a:lnSpc>
              <a:spcBef>
                <a:spcPct val="0"/>
              </a:spcBef>
            </a:pPr>
            <a:endParaRPr lang="en-US" altLang="en-US" dirty="0" smtClean="0"/>
          </a:p>
          <a:p>
            <a:pPr eaLnBrk="1" hangingPunct="1">
              <a:lnSpc>
                <a:spcPct val="80000"/>
              </a:lnSpc>
              <a:spcBef>
                <a:spcPct val="0"/>
              </a:spcBef>
            </a:pPr>
            <a:r>
              <a:rPr lang="en-US" altLang="en-US" dirty="0" smtClean="0"/>
              <a:t>Providing grade-by-grade standards addresses requests from several state education agencies while also mirroring best practice in other academic areas. New arts standards outline an age-appropriate developmental progression of artistic study that provides a state-of-the-art foundation for curriculum, instruction and assessment. The three levels of high school standards – proficient, accomplished, and advanced – acknowledge the range of skills and knowledge that students possess as they begin their secondary school years. The new arts standards call for all students to achieve at least the proficient level, and preferably the accomplished level, in at least one arts discipline by the end of their PreK-12 schooling.</a:t>
            </a:r>
          </a:p>
          <a:p>
            <a:pPr eaLnBrk="1" hangingPunct="1"/>
            <a:r>
              <a:rPr lang="en-US" altLang="en-US" dirty="0" smtClean="0"/>
              <a:t>(slide provided by Jim Palmarini of EdTA)</a:t>
            </a:r>
          </a:p>
          <a:p>
            <a:pPr eaLnBrk="1" hangingPunct="1"/>
            <a:endParaRPr lang="en-US" altLang="en-US" dirty="0" smtClean="0"/>
          </a:p>
          <a:p>
            <a:pPr eaLnBrk="1" hangingPunct="1">
              <a:spcBef>
                <a:spcPct val="0"/>
              </a:spcBef>
              <a:buFont typeface="Arial" charset="0"/>
              <a:buNone/>
              <a:defRPr/>
            </a:pPr>
            <a:endParaRPr lang="en-US" altLang="en-US" sz="1200" dirty="0" smtClean="0">
              <a:solidFill>
                <a:schemeClr val="tx1"/>
              </a:solidFill>
              <a:latin typeface="Gill Sans" pitchFamily="-1" charset="0"/>
              <a:sym typeface="Gill Sans" pitchFamily="-1" charset="0"/>
            </a:endParaRPr>
          </a:p>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100">
                <a:solidFill>
                  <a:schemeClr val="tx1"/>
                </a:solidFill>
                <a:latin typeface="Calibri" pitchFamily="34" charset="0"/>
                <a:ea typeface="ＭＳ Ｐゴシック" pitchFamily="34" charset="-128"/>
              </a:defRPr>
            </a:lvl1pPr>
            <a:lvl2pPr marL="38098156" indent="-37639669" algn="l" eaLnBrk="0" hangingPunct="0">
              <a:spcBef>
                <a:spcPct val="30000"/>
              </a:spcBef>
              <a:defRPr sz="1100">
                <a:solidFill>
                  <a:schemeClr val="tx1"/>
                </a:solidFill>
                <a:latin typeface="Calibri" pitchFamily="34" charset="0"/>
                <a:ea typeface="ＭＳ Ｐゴシック" pitchFamily="34" charset="-128"/>
              </a:defRPr>
            </a:lvl2pPr>
            <a:lvl3pPr marL="1126655" indent="-225331" algn="l" eaLnBrk="0" hangingPunct="0">
              <a:spcBef>
                <a:spcPct val="30000"/>
              </a:spcBef>
              <a:defRPr sz="1100">
                <a:solidFill>
                  <a:schemeClr val="tx1"/>
                </a:solidFill>
                <a:latin typeface="Calibri" pitchFamily="34" charset="0"/>
                <a:ea typeface="ＭＳ Ｐゴシック" pitchFamily="34" charset="-128"/>
              </a:defRPr>
            </a:lvl3pPr>
            <a:lvl4pPr marL="1577317" indent="-225331" algn="l" eaLnBrk="0" hangingPunct="0">
              <a:spcBef>
                <a:spcPct val="30000"/>
              </a:spcBef>
              <a:defRPr sz="1100">
                <a:solidFill>
                  <a:schemeClr val="tx1"/>
                </a:solidFill>
                <a:latin typeface="Calibri" pitchFamily="34" charset="0"/>
                <a:ea typeface="ＭＳ Ｐゴシック" pitchFamily="34" charset="-128"/>
              </a:defRPr>
            </a:lvl4pPr>
            <a:lvl5pPr marL="2027979" indent="-225331" algn="l" eaLnBrk="0" hangingPunct="0">
              <a:spcBef>
                <a:spcPct val="30000"/>
              </a:spcBef>
              <a:defRPr sz="1100">
                <a:solidFill>
                  <a:schemeClr val="tx1"/>
                </a:solidFill>
                <a:latin typeface="Calibri" pitchFamily="34" charset="0"/>
                <a:ea typeface="ＭＳ Ｐゴシック" pitchFamily="34" charset="-128"/>
              </a:defRPr>
            </a:lvl5pPr>
            <a:lvl6pPr marL="2478641" indent="-225331"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29303" indent="-225331"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379965" indent="-225331"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830627" indent="-225331"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algn="r" eaLnBrk="1" hangingPunct="1">
              <a:spcBef>
                <a:spcPct val="0"/>
              </a:spcBef>
            </a:pPr>
            <a:fld id="{981DE79F-DB3A-4C45-971C-3F8E27086064}" type="slidenum">
              <a:rPr lang="en-US" altLang="en-US" sz="1200">
                <a:solidFill>
                  <a:srgbClr val="414141"/>
                </a:solidFill>
                <a:latin typeface="Gill Sans Light" pitchFamily="-1" charset="0"/>
                <a:ea typeface="ヒラギノ角ゴ ProN W3" pitchFamily="-1" charset="-128"/>
              </a:rPr>
              <a:pPr algn="r" eaLnBrk="1" hangingPunct="1">
                <a:spcBef>
                  <a:spcPct val="0"/>
                </a:spcBef>
              </a:pPr>
              <a:t>28</a:t>
            </a:fld>
            <a:endParaRPr lang="en-US" altLang="en-US" sz="1200">
              <a:solidFill>
                <a:srgbClr val="414141"/>
              </a:solidFill>
              <a:latin typeface="Gill Sans Light" pitchFamily="-1" charset="0"/>
              <a:ea typeface="ヒラギノ角ゴ ProN W3"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04900" y="696913"/>
            <a:ext cx="4649788" cy="3487737"/>
          </a:xfrm>
          <a:ln/>
        </p:spPr>
      </p:sp>
      <p:sp>
        <p:nvSpPr>
          <p:cNvPr id="1280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7" tIns="46378" rIns="92757" bIns="46378"/>
          <a:lstStyle/>
          <a:p>
            <a:pPr eaLnBrk="1" hangingPunct="1"/>
            <a:endParaRPr lang="en-US" altLang="en-US" smtClean="0"/>
          </a:p>
        </p:txBody>
      </p:sp>
      <p:sp>
        <p:nvSpPr>
          <p:cNvPr id="12800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7" tIns="46378" rIns="92757" bIns="4637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eaLnBrk="1" hangingPunct="1"/>
            <a:fld id="{D2FAC81E-BE7C-4E80-8AF2-A0AEF33A3A02}" type="slidenum">
              <a:rPr lang="en-US" altLang="en-US" sz="1200">
                <a:latin typeface="Calibri" pitchFamily="34" charset="0"/>
              </a:rPr>
              <a:pPr algn="r" defTabSz="914400" eaLnBrk="1" hangingPunct="1"/>
              <a:t>29</a:t>
            </a:fld>
            <a:endParaRPr lang="en-US"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three are</a:t>
            </a:r>
            <a:r>
              <a:rPr lang="en-US" baseline="0" dirty="0" smtClean="0"/>
              <a:t> c</a:t>
            </a:r>
            <a:r>
              <a:rPr lang="en-US" dirty="0" smtClean="0"/>
              <a:t>reating anchor</a:t>
            </a:r>
            <a:r>
              <a:rPr lang="en-US" baseline="0" dirty="0" smtClean="0"/>
              <a:t> standards. Anchor standards operationalize the big ideas presented in the Artistic Processes. Anchors also work well for finding relationships with other content areas and creating interdisciplinary units.</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33</a:t>
            </a:fld>
            <a:endParaRPr lang="en-US" altLang="en-US" dirty="0"/>
          </a:p>
        </p:txBody>
      </p:sp>
    </p:spTree>
    <p:extLst>
      <p:ext uri="{BB962C8B-B14F-4D97-AF65-F5344CB8AC3E}">
        <p14:creationId xmlns:p14="http://schemas.microsoft.com/office/powerpoint/2010/main" val="350286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three anchor standards  fall under “performing/presenting/producing” </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34</a:t>
            </a:fld>
            <a:endParaRPr lang="en-US" altLang="en-US" dirty="0"/>
          </a:p>
        </p:txBody>
      </p:sp>
    </p:spTree>
    <p:extLst>
      <p:ext uri="{BB962C8B-B14F-4D97-AF65-F5344CB8AC3E}">
        <p14:creationId xmlns:p14="http://schemas.microsoft.com/office/powerpoint/2010/main" val="2762518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35</a:t>
            </a:fld>
            <a:endParaRPr lang="en-US" altLang="en-US" dirty="0"/>
          </a:p>
        </p:txBody>
      </p:sp>
    </p:spTree>
    <p:extLst>
      <p:ext uri="{BB962C8B-B14F-4D97-AF65-F5344CB8AC3E}">
        <p14:creationId xmlns:p14="http://schemas.microsoft.com/office/powerpoint/2010/main" val="433833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two anchor standards under connecting. </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36</a:t>
            </a:fld>
            <a:endParaRPr lang="en-US" altLang="en-US" dirty="0"/>
          </a:p>
        </p:txBody>
      </p:sp>
    </p:spTree>
    <p:extLst>
      <p:ext uri="{BB962C8B-B14F-4D97-AF65-F5344CB8AC3E}">
        <p14:creationId xmlns:p14="http://schemas.microsoft.com/office/powerpoint/2010/main" val="220580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course of three years, the writing teams and NCCAS leadership, across five disciplines of dance, media arts, music, theatre and visual arts came together in person and virtually to create new arts standards. </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9</a:t>
            </a:fld>
            <a:endParaRPr lang="en-US" altLang="en-US" dirty="0"/>
          </a:p>
        </p:txBody>
      </p:sp>
    </p:spTree>
    <p:extLst>
      <p:ext uri="{BB962C8B-B14F-4D97-AF65-F5344CB8AC3E}">
        <p14:creationId xmlns:p14="http://schemas.microsoft.com/office/powerpoint/2010/main" val="1030863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r>
              <a:rPr lang="en-US" altLang="en-US" dirty="0" smtClean="0"/>
              <a:t>Draft Model Cornerstone Assessments, </a:t>
            </a:r>
            <a:r>
              <a:rPr lang="en-US" dirty="0"/>
              <a:t>supplied for grades 2, 5, and 8, and for each high school proficiency </a:t>
            </a:r>
            <a:r>
              <a:rPr lang="en-US" dirty="0" smtClean="0"/>
              <a:t>level, are </a:t>
            </a:r>
            <a:r>
              <a:rPr lang="en-US" altLang="en-US" dirty="0" smtClean="0"/>
              <a:t>embedded </a:t>
            </a:r>
            <a:r>
              <a:rPr lang="en-US" altLang="en-US" dirty="0"/>
              <a:t>in the standards </a:t>
            </a:r>
            <a:r>
              <a:rPr lang="en-US" altLang="en-US" dirty="0" smtClean="0"/>
              <a:t>site to </a:t>
            </a:r>
            <a:r>
              <a:rPr lang="en-US" altLang="en-US" dirty="0"/>
              <a:t>provide tools teachers can adapt to document student growth and outcomes aligned with the new arts standards. </a:t>
            </a:r>
            <a:r>
              <a:rPr lang="en-US" dirty="0"/>
              <a:t>These tasks are intended to serve as models to guide the development of local assessments </a:t>
            </a:r>
            <a:r>
              <a:rPr lang="en-US" dirty="0" smtClean="0"/>
              <a:t> and illustrate how </a:t>
            </a:r>
            <a:r>
              <a:rPr lang="en-US" dirty="0"/>
              <a:t>student learning can be assessed through rich performance tasks with clearly identified criteria</a:t>
            </a:r>
            <a:r>
              <a:rPr lang="en-US" dirty="0" smtClean="0"/>
              <a:t>. </a:t>
            </a:r>
            <a:r>
              <a:rPr lang="en-US" altLang="en-US" dirty="0" smtClean="0"/>
              <a:t>These </a:t>
            </a:r>
            <a:r>
              <a:rPr lang="en-US" altLang="en-US" dirty="0"/>
              <a:t>assessment tools will be piloted in classrooms across the </a:t>
            </a:r>
            <a:r>
              <a:rPr lang="en-US" altLang="en-US" dirty="0" smtClean="0"/>
              <a:t>U.S., eventually </a:t>
            </a:r>
            <a:r>
              <a:rPr lang="en-US" altLang="en-US" dirty="0"/>
              <a:t>generating student work that will be posted on the NCAS website as “benchmarks” to illustrate the expectations of the standards. Teachers may adopt, adapt, or create their own MCAs as appropriate for their particular students and classrooms. </a:t>
            </a:r>
            <a:endParaRPr lang="en-US" sz="1200" kern="1200" dirty="0" smtClean="0">
              <a:solidFill>
                <a:schemeClr val="tx1"/>
              </a:solidFill>
              <a:effectLst/>
              <a:latin typeface="Calibri" pitchFamily="34" charset="0"/>
              <a:ea typeface="+mn-ea"/>
              <a:cs typeface="+mn-cs"/>
            </a:endParaRPr>
          </a:p>
          <a:p>
            <a:endParaRPr lang="en-US" altLang="en-US" dirty="0" smtClean="0"/>
          </a:p>
        </p:txBody>
      </p:sp>
      <p:sp>
        <p:nvSpPr>
          <p:cNvPr id="175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7CFCF17-C3CB-485E-BAFE-DAEA3FAFCDEE}" type="slidenum">
              <a:rPr lang="en-US" altLang="en-US" smtClean="0">
                <a:cs typeface="Arial" pitchFamily="34" charset="0"/>
              </a:rPr>
              <a:pPr eaLnBrk="1" hangingPunct="1">
                <a:spcBef>
                  <a:spcPct val="0"/>
                </a:spcBef>
              </a:pPr>
              <a:t>39</a:t>
            </a:fld>
            <a:endParaRPr lang="en-US" alt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endParaRPr lang="en-US" altLang="en-US" smtClean="0"/>
          </a:p>
        </p:txBody>
      </p:sp>
      <p:sp>
        <p:nvSpPr>
          <p:cNvPr id="209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B295AA-A8BA-47AA-AC18-A83603C404F0}" type="slidenum">
              <a:rPr lang="en-US" altLang="en-US" smtClean="0">
                <a:cs typeface="Arial" pitchFamily="34" charset="0"/>
              </a:rPr>
              <a:pPr eaLnBrk="1" hangingPunct="1">
                <a:spcBef>
                  <a:spcPct val="0"/>
                </a:spcBef>
              </a:pPr>
              <a:t>40</a:t>
            </a:fld>
            <a:endParaRPr lang="en-US" altLang="en-US"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pPr eaLnBrk="1" hangingPunct="1"/>
            <a:r>
              <a:rPr lang="en-US" altLang="en-US" sz="1000" smtClean="0"/>
              <a:t>Lets start with an overview.  The website begins with the standards- and like the standards, we hope the website will be a process that guides and assists educators in providing a unified, quality standards arts education for students in Pre-K through High School.  </a:t>
            </a:r>
          </a:p>
          <a:p>
            <a:pPr eaLnBrk="1" hangingPunct="1"/>
            <a:r>
              <a:rPr lang="en-US" altLang="en-US" sz="1000" smtClean="0"/>
              <a:t>The Core Arts Standards place artistic processes and anchor standards at the forefront of the work.  Standards for all disciplines are organized through four artistic processes shown here- Creating, the Performing(Presenting, Producing), Responding and Connecting. </a:t>
            </a:r>
          </a:p>
          <a:p>
            <a:pPr eaLnBrk="1" hangingPunct="1"/>
            <a:r>
              <a:rPr lang="en-US" altLang="en-US" sz="1000" smtClean="0"/>
              <a:t>The Artistic Processes are the cognitive and physical actions by which arts learning and arts making are realized.  Each of the arts disciplines incorporates these processes in some manner, and these define and organize the link between the art and the learner.  </a:t>
            </a:r>
          </a:p>
          <a:p>
            <a:pPr eaLnBrk="1" hangingPunct="1"/>
            <a:r>
              <a:rPr lang="en-US" altLang="en-US" sz="1000" smtClean="0"/>
              <a:t>Each artistic process breaks into two or three anchor standards which parallel across all disciplines.  </a:t>
            </a:r>
          </a:p>
          <a:p>
            <a:pPr eaLnBrk="1" hangingPunct="1"/>
            <a:r>
              <a:rPr lang="en-US" altLang="en-US" sz="1000" smtClean="0"/>
              <a:t>At the discipline level, these eleven anchor standards break down into discipline specific performance standards, which may be accessed grade by grade or by grade bands, depending on your need- several choices of handbooks which let you slice and dice the standards in ways that make sense to you. </a:t>
            </a:r>
          </a:p>
          <a:p>
            <a:pPr eaLnBrk="1" hangingPunct="1"/>
            <a:r>
              <a:rPr lang="en-US" altLang="en-US" sz="1000" smtClean="0"/>
              <a:t>Finally a resource section offers several useful tools to support you.  Let’s dive a bit deeper into the resource section and see what’s there.</a:t>
            </a:r>
          </a:p>
          <a:p>
            <a:pPr eaLnBrk="1" hangingPunct="1"/>
            <a:endParaRPr lang="en-US" altLang="en-US" sz="1000" smtClean="0"/>
          </a:p>
          <a:p>
            <a:pPr eaLnBrk="1" hangingPunct="1"/>
            <a:r>
              <a:rPr lang="en-US" altLang="en-US" sz="100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r>
              <a:rPr lang="en-US" altLang="en-US" smtClean="0"/>
              <a:t>In addition to the Conceptual Framework document, in the resource section you can find the College Board research studies that informed and drove the work of writing the standards. </a:t>
            </a:r>
          </a:p>
        </p:txBody>
      </p:sp>
      <p:sp>
        <p:nvSpPr>
          <p:cNvPr id="2119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DC3102-6D28-4C74-A57D-151AC6263C3F}" type="slidenum">
              <a:rPr lang="en-US" altLang="en-US" smtClean="0">
                <a:solidFill>
                  <a:srgbClr val="000000"/>
                </a:solidFill>
                <a:cs typeface="Arial" pitchFamily="34" charset="0"/>
              </a:rPr>
              <a:pPr eaLnBrk="1" hangingPunct="1">
                <a:spcBef>
                  <a:spcPct val="0"/>
                </a:spcBef>
              </a:pPr>
              <a:t>42</a:t>
            </a:fld>
            <a:endParaRPr lang="en-US" altLang="en-US" smtClean="0">
              <a:solidFill>
                <a:srgbClr val="000000"/>
              </a:solidFill>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p:spPr>
        <p:txBody>
          <a:bodyPr/>
          <a:lstStyle/>
          <a:p>
            <a:pPr eaLnBrk="1" hangingPunct="1"/>
            <a:r>
              <a:rPr lang="en-US" altLang="en-US" smtClean="0"/>
              <a:t>A library of white papers beginning with Arts Education for All:  A Shared Endeavor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p:spPr>
        <p:txBody>
          <a:bodyPr/>
          <a:lstStyle/>
          <a:p>
            <a:pPr eaLnBrk="1" hangingPunct="1"/>
            <a:r>
              <a:rPr lang="en-US" altLang="en-US" sz="1000" smtClean="0"/>
              <a:t>There is also a specific section for Inclusion Guidelines for teaching all learners, authored for NCCAS by a dynamic team from the Kennedy Center Very Special Arts. </a:t>
            </a:r>
          </a:p>
          <a:p>
            <a:pPr eaLnBrk="1" hangingPunct="1"/>
            <a:r>
              <a:rPr lang="en-US" altLang="en-US" sz="100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p:spPr>
        <p:txBody>
          <a:bodyPr/>
          <a:lstStyle/>
          <a:p>
            <a:pPr eaLnBrk="1" hangingPunct="1"/>
            <a:r>
              <a:rPr lang="en-US" altLang="en-US" smtClean="0"/>
              <a:t>Resources for inclusion of students with disabilities- strategies for teaching all learners written for us by the Kennedy Center VSA team</a:t>
            </a:r>
          </a:p>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p:spPr>
        <p:txBody>
          <a:bodyPr/>
          <a:lstStyle/>
          <a:p>
            <a:pPr eaLnBrk="1" hangingPunct="1"/>
            <a:r>
              <a:rPr lang="en-US" altLang="en-US" sz="1000" smtClean="0"/>
              <a:t>Examples of assessment – model cornerstone assessment s- unpack the standards further by showing what they might look like in a classroom . </a:t>
            </a:r>
          </a:p>
          <a:p>
            <a:pPr eaLnBrk="1" hangingPunct="1"/>
            <a:r>
              <a:rPr lang="en-US" altLang="en-US" sz="1000" smtClean="0"/>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p:spPr>
        <p:txBody>
          <a:bodyPr/>
          <a:lstStyle/>
          <a:p>
            <a:endParaRPr lang="en-US" altLang="en-US" smtClean="0"/>
          </a:p>
        </p:txBody>
      </p:sp>
      <p:sp>
        <p:nvSpPr>
          <p:cNvPr id="2170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3C88C6-D821-4471-836B-93C3E2212B05}" type="slidenum">
              <a:rPr lang="en-US" altLang="en-US" smtClean="0">
                <a:solidFill>
                  <a:srgbClr val="000000"/>
                </a:solidFill>
                <a:cs typeface="Arial" pitchFamily="34" charset="0"/>
              </a:rPr>
              <a:pPr eaLnBrk="1" hangingPunct="1">
                <a:spcBef>
                  <a:spcPct val="0"/>
                </a:spcBef>
              </a:pPr>
              <a:t>47</a:t>
            </a:fld>
            <a:endParaRPr lang="en-US" altLang="en-US" smtClean="0">
              <a:solidFill>
                <a:srgbClr val="000000"/>
              </a:solidFill>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We hope teachers will borrow, steal, edit and use these MCA’s by making them their own.  These are only example snapshots of a moment in time imagined by the writers- read educators will bring them to life and test them in the classrooms to provide samples of student work. MCA’s are being piloted beginning with the 2014-2015 school  year. </a:t>
            </a:r>
          </a:p>
        </p:txBody>
      </p:sp>
      <p:sp>
        <p:nvSpPr>
          <p:cNvPr id="218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38096825" indent="-37639625" eaLnBrk="0" hangingPunct="0">
              <a:spcBef>
                <a:spcPct val="30000"/>
              </a:spcBef>
              <a:defRPr sz="1200">
                <a:solidFill>
                  <a:schemeClr val="tx1"/>
                </a:solidFill>
                <a:latin typeface="Calibri" pitchFamily="34" charset="0"/>
              </a:defRPr>
            </a:lvl2pPr>
            <a:lvl3pPr marL="1125538" indent="-223838" eaLnBrk="0" hangingPunct="0">
              <a:spcBef>
                <a:spcPct val="30000"/>
              </a:spcBef>
              <a:defRPr sz="1200">
                <a:solidFill>
                  <a:schemeClr val="tx1"/>
                </a:solidFill>
                <a:latin typeface="Calibri" pitchFamily="34" charset="0"/>
              </a:defRPr>
            </a:lvl3pPr>
            <a:lvl4pPr marL="1576388" indent="-223838" eaLnBrk="0" hangingPunct="0">
              <a:spcBef>
                <a:spcPct val="30000"/>
              </a:spcBef>
              <a:defRPr sz="1200">
                <a:solidFill>
                  <a:schemeClr val="tx1"/>
                </a:solidFill>
                <a:latin typeface="Calibri" pitchFamily="34" charset="0"/>
              </a:defRPr>
            </a:lvl4pPr>
            <a:lvl5pPr marL="2027238" indent="-223838" eaLnBrk="0" hangingPunct="0">
              <a:spcBef>
                <a:spcPct val="30000"/>
              </a:spcBef>
              <a:defRPr sz="1200">
                <a:solidFill>
                  <a:schemeClr val="tx1"/>
                </a:solidFill>
                <a:latin typeface="Calibri" pitchFamily="34" charset="0"/>
              </a:defRPr>
            </a:lvl5pPr>
            <a:lvl6pPr marL="2484438" indent="-223838" defTabSz="457200" eaLnBrk="0" fontAlgn="base" hangingPunct="0">
              <a:spcBef>
                <a:spcPct val="30000"/>
              </a:spcBef>
              <a:spcAft>
                <a:spcPct val="0"/>
              </a:spcAft>
              <a:defRPr sz="1200">
                <a:solidFill>
                  <a:schemeClr val="tx1"/>
                </a:solidFill>
                <a:latin typeface="Calibri" pitchFamily="34" charset="0"/>
              </a:defRPr>
            </a:lvl6pPr>
            <a:lvl7pPr marL="2941638" indent="-223838" defTabSz="457200" eaLnBrk="0" fontAlgn="base" hangingPunct="0">
              <a:spcBef>
                <a:spcPct val="30000"/>
              </a:spcBef>
              <a:spcAft>
                <a:spcPct val="0"/>
              </a:spcAft>
              <a:defRPr sz="1200">
                <a:solidFill>
                  <a:schemeClr val="tx1"/>
                </a:solidFill>
                <a:latin typeface="Calibri" pitchFamily="34" charset="0"/>
              </a:defRPr>
            </a:lvl7pPr>
            <a:lvl8pPr marL="3398838" indent="-223838" defTabSz="457200" eaLnBrk="0" fontAlgn="base" hangingPunct="0">
              <a:spcBef>
                <a:spcPct val="30000"/>
              </a:spcBef>
              <a:spcAft>
                <a:spcPct val="0"/>
              </a:spcAft>
              <a:defRPr sz="1200">
                <a:solidFill>
                  <a:schemeClr val="tx1"/>
                </a:solidFill>
                <a:latin typeface="Calibri" pitchFamily="34" charset="0"/>
              </a:defRPr>
            </a:lvl8pPr>
            <a:lvl9pPr marL="3856038" indent="-22383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0A0D95-E578-4810-8594-8D008B4C979F}" type="slidenum">
              <a:rPr lang="en-US" altLang="en-US" smtClean="0">
                <a:solidFill>
                  <a:srgbClr val="414141"/>
                </a:solidFill>
                <a:latin typeface="Gill Sans Light" pitchFamily="-1" charset="0"/>
                <a:ea typeface="ヒラギノ角ゴ ProN W3"/>
                <a:cs typeface="ヒラギノ角ゴ ProN W3"/>
                <a:sym typeface="Gill Sans Light" pitchFamily="-1" charset="0"/>
              </a:rPr>
              <a:pPr eaLnBrk="1" hangingPunct="1">
                <a:spcBef>
                  <a:spcPct val="0"/>
                </a:spcBef>
              </a:pPr>
              <a:t>48</a:t>
            </a:fld>
            <a:endParaRPr lang="en-US" altLang="en-US" smtClean="0">
              <a:solidFill>
                <a:srgbClr val="414141"/>
              </a:solidFill>
              <a:latin typeface="Gill Sans Light" pitchFamily="-1" charset="0"/>
              <a:ea typeface="ヒラギノ角ゴ ProN W3"/>
              <a:cs typeface="ヒラギノ角ゴ ProN W3"/>
              <a:sym typeface="Gill Sans Light"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took the comments and</a:t>
            </a:r>
            <a:r>
              <a:rPr lang="en-US" baseline="0" dirty="0" smtClean="0"/>
              <a:t> survey results very seriously, using them to guide changes to the work along the way. SEADAE members also created state teams and provided feedback to Leadership through state reports, another valuable source for guiding the work.</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10</a:t>
            </a:fld>
            <a:endParaRPr lang="en-US" altLang="en-US" dirty="0"/>
          </a:p>
        </p:txBody>
      </p:sp>
    </p:spTree>
    <p:extLst>
      <p:ext uri="{BB962C8B-B14F-4D97-AF65-F5344CB8AC3E}">
        <p14:creationId xmlns:p14="http://schemas.microsoft.com/office/powerpoint/2010/main" val="2314468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p:spPr>
        <p:txBody>
          <a:bodyPr/>
          <a:lstStyle/>
          <a:p>
            <a:endParaRPr lang="en-US" altLang="en-US" smtClean="0"/>
          </a:p>
        </p:txBody>
      </p:sp>
      <p:sp>
        <p:nvSpPr>
          <p:cNvPr id="2191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783815-90A3-4907-85E6-7979BD5BF996}" type="slidenum">
              <a:rPr lang="en-US" altLang="en-US" smtClean="0">
                <a:cs typeface="Arial" pitchFamily="34" charset="0"/>
              </a:rPr>
              <a:pPr eaLnBrk="1" hangingPunct="1">
                <a:spcBef>
                  <a:spcPct val="0"/>
                </a:spcBef>
              </a:pPr>
              <a:t>49</a:t>
            </a:fld>
            <a:endParaRPr lang="en-US" altLang="en-US" smtClean="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r>
              <a:rPr lang="en-US" altLang="en-US" sz="1000" smtClean="0"/>
              <a:t>You can use them directly from the website or you can create and choose the way you wish to view the standards, download them to your computer and save, print or share them.  </a:t>
            </a:r>
          </a:p>
          <a:p>
            <a:pPr eaLnBrk="1" hangingPunct="1"/>
            <a:r>
              <a:rPr lang="en-US" altLang="en-US" sz="1000" smtClean="0"/>
              <a:t>There are two ways to download, save and print.   The first is by clicking on “standards at a glance”</a:t>
            </a:r>
          </a:p>
          <a:p>
            <a:pPr eaLnBrk="1" hangingPunct="1"/>
            <a:r>
              <a:rPr lang="en-US" altLang="en-US" sz="1000"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p:spPr>
        <p:txBody>
          <a:bodyPr/>
          <a:lstStyle/>
          <a:p>
            <a:pPr eaLnBrk="1" hangingPunct="1"/>
            <a:r>
              <a:rPr lang="en-US" altLang="en-US" smtClean="0"/>
              <a:t>Standards at a Glance view will let you print out the standards in a spreadsheet similar to this poster view. This is the quick and easy view that shows you all of the standards in a discipline in one 11 x 17 size view from grades Pre K – 12.</a:t>
            </a:r>
          </a:p>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p:spPr>
        <p:txBody>
          <a:bodyPr/>
          <a:lstStyle/>
          <a:p>
            <a:pPr eaLnBrk="1" hangingPunct="1"/>
            <a:r>
              <a:rPr lang="en-US" altLang="en-US" sz="1000" smtClean="0"/>
              <a:t>“Customize your handbook” lets you create and print a pdf standards handbook that is customized to your needs .  </a:t>
            </a:r>
          </a:p>
          <a:p>
            <a:pPr eaLnBrk="1" hangingPunct="1"/>
            <a:r>
              <a:rPr lang="en-US" altLang="en-US" sz="1000"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p:spPr>
        <p:txBody>
          <a:bodyPr/>
          <a:lstStyle/>
          <a:p>
            <a:pPr eaLnBrk="1" hangingPunct="1"/>
            <a:r>
              <a:rPr lang="en-US" altLang="en-US" smtClean="0"/>
              <a:t>You’ll notice that you may search by Discipline  - Artistic Process  or Grade Level (choose grade band or click on one for the grade by grade </a:t>
            </a:r>
          </a:p>
          <a:p>
            <a:pPr eaLnBrk="1" hangingPunct="1"/>
            <a:r>
              <a:rPr lang="en-US" altLang="en-US" smtClean="0"/>
              <a:t>drop down menu)    </a:t>
            </a:r>
          </a:p>
          <a:p>
            <a:pPr eaLnBrk="1" hangingPunct="1"/>
            <a:r>
              <a:rPr lang="en-US" altLang="en-US" smtClean="0"/>
              <a:t>You may choose from several instructional support materials to include- Enduring Understandings and Essential Questions, Model Cornerstone Assessments, Process Components and discipline specific resources</a:t>
            </a:r>
          </a:p>
          <a:p>
            <a:pPr eaLnBrk="1" hangingPunct="1"/>
            <a:r>
              <a:rPr lang="en-US" altLang="en-US" smtClean="0"/>
              <a:t>As you choose an item- the interactive index lights up creating a custom breadcrumb trail to show you what you are putting in your shopping cart to build your custom handbook </a:t>
            </a:r>
          </a:p>
          <a:p>
            <a:pPr eaLnBrk="1" hangingPunct="1"/>
            <a:r>
              <a:rPr lang="en-US" altLang="en-US" smtClean="0"/>
              <a:t>Once you have completed your choices, just click “Go to Custom Handbook” to create your own custom view of the Standards and support materials,  download it, print or share it.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p:spPr>
        <p:txBody>
          <a:bodyPr/>
          <a:lstStyle/>
          <a:p>
            <a:pPr eaLnBrk="1" hangingPunct="1"/>
            <a:r>
              <a:rPr lang="en-US" altLang="en-US" smtClean="0"/>
              <a:t>Here is an example showing what a custom handbook looks like.  Notice how the clickable index at the left allows you to jump through the document.   Use the “print” button at the top right to download and print your handbook. </a:t>
            </a:r>
          </a:p>
          <a:p>
            <a:pPr eaLnBrk="1" hangingPunct="1"/>
            <a:r>
              <a:rPr lang="en-US" altLang="en-US" smtClean="0"/>
              <a:t>Best yet- educators may share this set of standards with their principal, fellow teachers, students, parents- just by clicking the share button at the top of the page to email the custom handbook to the persons of their choosing.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p:spPr>
        <p:txBody>
          <a:bodyPr/>
          <a:lstStyle/>
          <a:p>
            <a:r>
              <a:rPr lang="en-US" altLang="en-US" smtClean="0"/>
              <a:t>The standards numbering system is a breadcrumb trail to help you keep track of where you are.  </a:t>
            </a:r>
          </a:p>
        </p:txBody>
      </p:sp>
      <p:sp>
        <p:nvSpPr>
          <p:cNvPr id="225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74BB59-A99B-42CB-B2F7-B0E25E00FA87}" type="slidenum">
              <a:rPr lang="en-US" altLang="en-US" smtClean="0">
                <a:solidFill>
                  <a:srgbClr val="000000"/>
                </a:solidFill>
                <a:cs typeface="Arial" pitchFamily="34" charset="0"/>
              </a:rPr>
              <a:pPr eaLnBrk="1" hangingPunct="1">
                <a:spcBef>
                  <a:spcPct val="0"/>
                </a:spcBef>
              </a:pPr>
              <a:t>55</a:t>
            </a:fld>
            <a:endParaRPr lang="en-US" altLang="en-US" smtClean="0">
              <a:solidFill>
                <a:srgbClr val="000000"/>
              </a:solidFill>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endParaRPr lang="en-US" altLang="en-US" smtClean="0"/>
          </a:p>
        </p:txBody>
      </p:sp>
      <p:sp>
        <p:nvSpPr>
          <p:cNvPr id="209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B295AA-A8BA-47AA-AC18-A83603C404F0}" type="slidenum">
              <a:rPr lang="en-US" altLang="en-US" smtClean="0">
                <a:solidFill>
                  <a:prstClr val="black"/>
                </a:solidFill>
              </a:rPr>
              <a:pPr eaLnBrk="1" hangingPunct="1">
                <a:spcBef>
                  <a:spcPct val="0"/>
                </a:spcBef>
              </a:pPr>
              <a:t>59</a:t>
            </a:fld>
            <a:endParaRPr lang="en-US"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service organizations</a:t>
            </a:r>
            <a:r>
              <a:rPr lang="en-US" baseline="0" dirty="0" smtClean="0"/>
              <a:t> provided the backing for the work, not the Federal Government, not federal funding nor legislative mandate. The National Endowment for the Arts provided funds to bring in master artists, one for each arts discipline in the standards project, to provide feedback to teams. Other than that, no federal dollars were used in the writing of these new standards.</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12</a:t>
            </a:fld>
            <a:endParaRPr lang="en-US" altLang="en-US" dirty="0"/>
          </a:p>
        </p:txBody>
      </p:sp>
    </p:spTree>
    <p:extLst>
      <p:ext uri="{BB962C8B-B14F-4D97-AF65-F5344CB8AC3E}">
        <p14:creationId xmlns:p14="http://schemas.microsoft.com/office/powerpoint/2010/main" val="231636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is maintained</a:t>
            </a:r>
            <a:r>
              <a:rPr lang="en-US" baseline="0" dirty="0" smtClean="0"/>
              <a:t> in the title to remind people that the arts are “core” in Federal legislation—Now we are talking about the feds, ESEA, currently known as No Child Left Behind. Many people do not realize that the arts are identified as a core subject under NCLB. Therefore, the term “core” in the National Core Arts Standards is a reference to arts as a core subject, not as a tie-in with the Common Core State Standards.</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13</a:t>
            </a:fld>
            <a:endParaRPr lang="en-US" altLang="en-US" dirty="0"/>
          </a:p>
        </p:txBody>
      </p:sp>
    </p:spTree>
    <p:extLst>
      <p:ext uri="{BB962C8B-B14F-4D97-AF65-F5344CB8AC3E}">
        <p14:creationId xmlns:p14="http://schemas.microsoft.com/office/powerpoint/2010/main" val="593687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altLang="en-US" smtClean="0"/>
              <a:t>This slide was included to set the context for state adoption or adaptation.  This underscores that national organizations such as Achieve or the National Governor’s Association initiate the development of standards.  Because of our passion for a federalism states are left to make decisions about education.  State boards of education or legislatures therefore determine if a state will adopt standards.  Ultimately standards are put into practice in local school district or charter school classrooms.     </a:t>
            </a:r>
          </a:p>
        </p:txBody>
      </p:sp>
      <p:sp>
        <p:nvSpPr>
          <p:cNvPr id="2867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758648-A5B8-4EEA-BF86-93D31217C681}" type="slidenum">
              <a:rPr lang="en-GB" altLang="en-US" smtClean="0"/>
              <a:pPr eaLnBrk="1" hangingPunct="1"/>
              <a:t>15</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writing chairs began with the end in mind by address these questions. How might you answer these questions? Take time to go around the room or work in small groups to come</a:t>
            </a:r>
            <a:r>
              <a:rPr lang="en-US" baseline="0" dirty="0" smtClean="0"/>
              <a:t> up with contributions the arts make to a student’s education.</a:t>
            </a:r>
            <a:endParaRPr lang="en-US" dirty="0"/>
          </a:p>
        </p:txBody>
      </p:sp>
      <p:sp>
        <p:nvSpPr>
          <p:cNvPr id="4" name="Slide Number Placeholder 3"/>
          <p:cNvSpPr>
            <a:spLocks noGrp="1"/>
          </p:cNvSpPr>
          <p:nvPr>
            <p:ph type="sldNum" sz="quarter" idx="10"/>
          </p:nvPr>
        </p:nvSpPr>
        <p:spPr/>
        <p:txBody>
          <a:bodyPr/>
          <a:lstStyle/>
          <a:p>
            <a:pPr>
              <a:defRPr/>
            </a:pPr>
            <a:fld id="{65291F85-27B9-42F9-B06A-8786B9F0B860}" type="slidenum">
              <a:rPr lang="en-US" altLang="en-US" smtClean="0"/>
              <a:pPr>
                <a:defRPr/>
              </a:pPr>
              <a:t>16</a:t>
            </a:fld>
            <a:endParaRPr lang="en-US" altLang="en-US" dirty="0"/>
          </a:p>
        </p:txBody>
      </p:sp>
    </p:spTree>
    <p:extLst>
      <p:ext uri="{BB962C8B-B14F-4D97-AF65-F5344CB8AC3E}">
        <p14:creationId xmlns:p14="http://schemas.microsoft.com/office/powerpoint/2010/main" val="18056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1104900" y="696913"/>
            <a:ext cx="4648200" cy="3486150"/>
          </a:xfrm>
          <a:ln/>
        </p:spPr>
      </p:sp>
      <p:sp>
        <p:nvSpPr>
          <p:cNvPr id="194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defTabSz="457200" eaLnBrk="1" hangingPunct="1">
              <a:spcBef>
                <a:spcPct val="0"/>
              </a:spcBef>
            </a:pPr>
            <a:r>
              <a:rPr lang="en-US" altLang="en-US" sz="1100" dirty="0" smtClean="0"/>
              <a:t>The new Core Arts Standards define artistic literacy for all students.  A conceptual framework document begins  with  a set of Philosophical Foundations and goals for life-long learning.  </a:t>
            </a:r>
            <a:endParaRPr lang="en-US" altLang="en-US" dirty="0" smtClean="0"/>
          </a:p>
        </p:txBody>
      </p:sp>
      <p:sp>
        <p:nvSpPr>
          <p:cNvPr id="1945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defTabSz="914400"/>
            <a:fld id="{FE33C0ED-3CFA-48CA-A6F8-9F996BFA06FC}" type="slidenum">
              <a:rPr lang="en-US" altLang="en-US" sz="1200">
                <a:solidFill>
                  <a:srgbClr val="414141"/>
                </a:solidFill>
                <a:latin typeface="Gill Sans Light"/>
                <a:ea typeface="ヒラギノ角ゴ ProN W3"/>
                <a:cs typeface="ヒラギノ角ゴ ProN W3"/>
                <a:sym typeface="Gill Sans Light"/>
              </a:rPr>
              <a:pPr algn="r" defTabSz="914400"/>
              <a:t>17</a:t>
            </a:fld>
            <a:endParaRPr lang="en-US" altLang="en-US" sz="1200">
              <a:solidFill>
                <a:srgbClr val="414141"/>
              </a:solidFill>
              <a:latin typeface="Gill Sans Light"/>
              <a:ea typeface="ヒラギノ角ゴ ProN W3"/>
              <a:cs typeface="ヒラギノ角ゴ ProN W3"/>
              <a:sym typeface="Gill Sans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sz="1200" dirty="0" smtClean="0"/>
              <a:t>These underpin the structure of the standards and weave throughout each component – overarching anchor standards, discipline specific performance standards and instructional support materials.  </a:t>
            </a:r>
            <a:endParaRPr lang="en-US" altLang="en-US" dirty="0" smtClean="0"/>
          </a:p>
        </p:txBody>
      </p:sp>
      <p:sp>
        <p:nvSpPr>
          <p:cNvPr id="4" name="Slide Number Placeholder 3"/>
          <p:cNvSpPr>
            <a:spLocks noGrp="1"/>
          </p:cNvSpPr>
          <p:nvPr>
            <p:ph type="sldNum" sz="quarter" idx="5"/>
          </p:nvPr>
        </p:nvSpPr>
        <p:spPr/>
        <p:txBody>
          <a:bodyPr/>
          <a:lstStyle/>
          <a:p>
            <a:pPr>
              <a:defRPr/>
            </a:pPr>
            <a:fld id="{C4448FE6-F406-4F68-9F08-0694F9CFE369}"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5F166F17-1E5B-44EB-92CE-D9D61F9676DC}"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5D699D85-688C-47A9-A405-4808E7F7C38E}"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07C2F8B-0207-4737-A7D0-7FF02F24219E}"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BB47FD37-10EA-4C09-A481-59493B088803}"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8A4F2235-F4B5-40FE-9EA6-ADD219914CBB}"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BBDD00E1-B5D4-4397-8393-67EE0D149309}"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D6CCC5E-10D0-4162-A8C4-EB1E525B304D}"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D473C42E-9874-41FE-994E-56D31F72C0CF}" type="slidenum">
              <a:rPr lang="en-US" smtClean="0">
                <a:solidFill>
                  <a:prstClr val="black">
                    <a:tint val="75000"/>
                  </a:prstClr>
                </a:solidFill>
              </a:rPr>
              <a:pPr>
                <a:defRPr/>
              </a:pPr>
              <a:t>‹#›</a:t>
            </a:fld>
            <a:endParaRPr lang="en-US">
              <a:solidFill>
                <a:prstClr val="black">
                  <a:tint val="75000"/>
                </a:prstClr>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0AEFAC66-E4E1-43CF-BF5B-7C58889DAFAD}"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pPr>
              <a:defRPr/>
            </a:pPr>
            <a:fld id="{DB9AD8B7-0935-4CD8-80AF-E2EA53447C56}" type="slidenum">
              <a:rPr lang="en-US" smtClean="0">
                <a:solidFill>
                  <a:prstClr val="black">
                    <a:tint val="75000"/>
                  </a:prstClr>
                </a:solidFill>
              </a:rPr>
              <a:pPr>
                <a:def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E50B35B-3DCB-43D2-B0B2-288403073797}"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pPr>
              <a:defRPr/>
            </a:pPr>
            <a:fld id="{17F0A76B-72B7-4A83-AB60-B06E31CBB966}"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1AFFC5A8-41DA-4183-ABC0-65D29DF25E9A}"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extLst/>
          </a:lstStyle>
          <a:p>
            <a:pPr>
              <a:defRPr/>
            </a:pPr>
            <a:fld id="{C52BD3F2-C0E1-4272-BAC3-67183BF60492}"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D0EB28D4-8B65-4285-8E87-67C3D349B895}"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extLst/>
          </a:lstStyle>
          <a:p>
            <a:pPr>
              <a:defRPr/>
            </a:pPr>
            <a:fld id="{579CA38C-BEC9-4E04-A445-4ABB56904C8B}" type="slidenum">
              <a:rPr lang="en-US" smtClean="0">
                <a:solidFill>
                  <a:prstClr val="black">
                    <a:tint val="75000"/>
                  </a:prstClr>
                </a:solidFill>
              </a:rPr>
              <a:pPr>
                <a:defRPr/>
              </a:pPr>
              <a:t>‹#›</a:t>
            </a:fld>
            <a:endParaRPr lang="en-US">
              <a:solidFill>
                <a:prstClr val="black">
                  <a:tint val="75000"/>
                </a:prstClr>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BBA3211C-45E8-4C4E-99E7-5F688BAB781A}"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pPr>
              <a:defRPr/>
            </a:pPr>
            <a:fld id="{BB4439C9-9E18-4C70-9503-52D91957FCF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5964471-194E-4858-8911-AF143A6991DC}"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pPr>
              <a:defRPr/>
            </a:pPr>
            <a:fld id="{EB11AFF8-E7A8-4333-868C-5111BEA95EC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75C59667-0F21-4789-B13B-35850F6AD14F}"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1FF5B5C-5F70-4E73-B02A-EE4499FA4B33}"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33F300B-AFDC-4042-9715-EAC0044934D5}" type="datetimeFigureOut">
              <a:rPr lang="en-US" smtClean="0">
                <a:solidFill>
                  <a:prstClr val="black">
                    <a:tint val="75000"/>
                  </a:prstClr>
                </a:solidFill>
              </a:rPr>
              <a:pPr>
                <a:defRPr/>
              </a:pPr>
              <a:t>4/24/2015</a:t>
            </a:fld>
            <a:endParaRPr lang="en-US">
              <a:solidFill>
                <a:prstClr val="black">
                  <a:tint val="75000"/>
                </a:prst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tint val="75000"/>
                </a:prst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F7C91A5-2331-4C71-8567-F5ECD108AF48}" type="slidenum">
              <a:rPr lang="en-US" smtClean="0">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nccas.wikispaces.com/Common+Core+Connections+to+Arts+Standards+" TargetMode="External"/><Relationship Id="rId3" Type="http://schemas.openxmlformats.org/officeDocument/2006/relationships/hyperlink" Target="http://nccas.wikispaces.com/file/view/College%20Board%20International%20Standards%20Report.pdf" TargetMode="External"/><Relationship Id="rId7" Type="http://schemas.openxmlformats.org/officeDocument/2006/relationships/hyperlink" Target="http://nccas.wikispaces.com/file/view/NCCAS+Child+Development+Repor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nccas.wikispaces.com/State+and+Media+Arts+Standards" TargetMode="External"/><Relationship Id="rId5" Type="http://schemas.openxmlformats.org/officeDocument/2006/relationships/hyperlink" Target="http://nccas.wikispaces.com/College+Standards" TargetMode="External"/><Relationship Id="rId4" Type="http://schemas.openxmlformats.org/officeDocument/2006/relationships/hyperlink" Target="http://nccas.wikispaces.com/21st+Century+Gap+Analysi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nationalartsstandards.or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579120" y="2242652"/>
            <a:ext cx="8229600" cy="4335462"/>
          </a:xfrm>
        </p:spPr>
        <p:txBody>
          <a:bodyPr>
            <a:normAutofit fontScale="90000"/>
          </a:bodyPr>
          <a:lstStyle/>
          <a:p>
            <a:pPr algn="l"/>
            <a:r>
              <a:rPr lang="en-US" altLang="en-US" sz="3600" b="1" dirty="0" smtClean="0">
                <a:solidFill>
                  <a:schemeClr val="tx1"/>
                </a:solidFill>
              </a:rPr>
              <a:t>Building Partnerships </a:t>
            </a:r>
            <a:r>
              <a:rPr lang="en-US" altLang="en-US" sz="3600" dirty="0" smtClean="0">
                <a:solidFill>
                  <a:schemeClr val="tx1"/>
                </a:solidFill>
              </a:rPr>
              <a:t>Founded on Principles of N</a:t>
            </a:r>
            <a:r>
              <a:rPr lang="en-US" altLang="en-US" sz="3600" b="1" dirty="0" smtClean="0">
                <a:solidFill>
                  <a:schemeClr val="tx1"/>
                </a:solidFill>
              </a:rPr>
              <a:t>ational Core Arts Standards</a:t>
            </a:r>
            <a:r>
              <a:rPr lang="en-US" altLang="en-US" sz="3600" b="1" dirty="0" smtClean="0"/>
              <a:t/>
            </a:r>
            <a:br>
              <a:rPr lang="en-US" altLang="en-US" sz="3600" b="1" dirty="0" smtClean="0"/>
            </a:br>
            <a:r>
              <a:rPr lang="en-US" altLang="en-US" sz="3600" b="1" dirty="0" smtClean="0"/>
              <a:t/>
            </a:r>
            <a:br>
              <a:rPr lang="en-US" altLang="en-US" sz="3600" b="1" dirty="0" smtClean="0"/>
            </a:br>
            <a:r>
              <a:rPr lang="en-US" altLang="en-US" sz="2400" b="1" dirty="0" smtClean="0">
                <a:solidFill>
                  <a:schemeClr val="tx1">
                    <a:lumMod val="65000"/>
                    <a:lumOff val="35000"/>
                  </a:schemeClr>
                </a:solidFill>
              </a:rPr>
              <a:t>Marcia McCaffrey, President, SEADAE</a:t>
            </a:r>
            <a:r>
              <a:rPr lang="en-US" altLang="en-US" sz="2400" b="1" dirty="0" smtClean="0">
                <a:solidFill>
                  <a:schemeClr val="tx1">
                    <a:lumMod val="75000"/>
                    <a:lumOff val="25000"/>
                  </a:schemeClr>
                </a:solidFill>
              </a:rPr>
              <a:t/>
            </a:r>
            <a:br>
              <a:rPr lang="en-US" altLang="en-US" sz="2400" b="1" dirty="0" smtClean="0">
                <a:solidFill>
                  <a:schemeClr val="tx1">
                    <a:lumMod val="75000"/>
                    <a:lumOff val="25000"/>
                  </a:schemeClr>
                </a:solidFill>
              </a:rPr>
            </a:br>
            <a:r>
              <a:rPr lang="en-US" altLang="en-US" sz="2400" b="1" dirty="0" smtClean="0">
                <a:solidFill>
                  <a:schemeClr val="tx1">
                    <a:lumMod val="75000"/>
                    <a:lumOff val="25000"/>
                  </a:schemeClr>
                </a:solidFill>
              </a:rPr>
              <a:t>Cory Wilkerson, Project Manager, SEADAE</a:t>
            </a:r>
            <a:br>
              <a:rPr lang="en-US" altLang="en-US" sz="2400" b="1" dirty="0" smtClean="0">
                <a:solidFill>
                  <a:schemeClr val="tx1">
                    <a:lumMod val="75000"/>
                    <a:lumOff val="25000"/>
                  </a:schemeClr>
                </a:solidFill>
              </a:rPr>
            </a:br>
            <a:r>
              <a:rPr lang="en-US" altLang="en-US" sz="2400" b="1" dirty="0" smtClean="0">
                <a:solidFill>
                  <a:schemeClr val="tx1">
                    <a:lumMod val="85000"/>
                    <a:lumOff val="15000"/>
                  </a:schemeClr>
                </a:solidFill>
              </a:rPr>
              <a:t>Joyce Huser, SEADAE-Executive Committee, Kansas State Dept. of Education &amp; Member of the Visual Arts Writing Team for National Art Education Assoc.</a:t>
            </a:r>
            <a:r>
              <a:rPr lang="en-US" altLang="en-US" sz="2400" b="1" dirty="0" smtClean="0"/>
              <a:t/>
            </a:r>
            <a:br>
              <a:rPr lang="en-US" altLang="en-US" sz="2400" b="1" dirty="0" smtClean="0"/>
            </a:br>
            <a:endParaRPr lang="en-US" altLang="en-US" sz="3600" dirty="0" smtClean="0"/>
          </a:p>
        </p:txBody>
      </p:sp>
      <p:pic>
        <p:nvPicPr>
          <p:cNvPr id="6"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 y="385762"/>
            <a:ext cx="241696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295" y="308460"/>
            <a:ext cx="1749425" cy="196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202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143000"/>
            <a:ext cx="8229600" cy="4983163"/>
          </a:xfrm>
        </p:spPr>
        <p:txBody>
          <a:bodyPr>
            <a:normAutofit lnSpcReduction="10000"/>
          </a:bodyPr>
          <a:lstStyle/>
          <a:p>
            <a:pPr eaLnBrk="1" hangingPunct="1">
              <a:lnSpc>
                <a:spcPct val="80000"/>
              </a:lnSpc>
              <a:buFont typeface="Wingdings" pitchFamily="2" charset="2"/>
              <a:buNone/>
              <a:defRPr/>
            </a:pPr>
            <a:r>
              <a:rPr lang="en-US" sz="2800" b="1" dirty="0" smtClean="0"/>
              <a:t>2013 Views of Standards (PK-8)</a:t>
            </a:r>
          </a:p>
          <a:p>
            <a:pPr eaLnBrk="1" hangingPunct="1">
              <a:lnSpc>
                <a:spcPct val="80000"/>
              </a:lnSpc>
              <a:defRPr/>
            </a:pPr>
            <a:r>
              <a:rPr lang="en-US" sz="2800" dirty="0" smtClean="0">
                <a:solidFill>
                  <a:schemeClr val="accent1">
                    <a:lumMod val="75000"/>
                  </a:schemeClr>
                </a:solidFill>
              </a:rPr>
              <a:t>Dance 4587 </a:t>
            </a:r>
          </a:p>
          <a:p>
            <a:pPr eaLnBrk="1" hangingPunct="1">
              <a:lnSpc>
                <a:spcPct val="80000"/>
              </a:lnSpc>
              <a:defRPr/>
            </a:pPr>
            <a:r>
              <a:rPr lang="en-US" sz="2800" dirty="0" smtClean="0">
                <a:solidFill>
                  <a:srgbClr val="FF0000"/>
                </a:solidFill>
              </a:rPr>
              <a:t>Media Arts 2742</a:t>
            </a:r>
          </a:p>
          <a:p>
            <a:pPr eaLnBrk="1" hangingPunct="1">
              <a:lnSpc>
                <a:spcPct val="80000"/>
              </a:lnSpc>
              <a:defRPr/>
            </a:pPr>
            <a:r>
              <a:rPr lang="en-US" sz="2800" dirty="0" smtClean="0">
                <a:solidFill>
                  <a:srgbClr val="00B050"/>
                </a:solidFill>
              </a:rPr>
              <a:t>Music 24,118</a:t>
            </a:r>
          </a:p>
          <a:p>
            <a:pPr eaLnBrk="1" hangingPunct="1">
              <a:lnSpc>
                <a:spcPct val="80000"/>
              </a:lnSpc>
              <a:defRPr/>
            </a:pPr>
            <a:r>
              <a:rPr lang="en-US" sz="2800" dirty="0" smtClean="0">
                <a:solidFill>
                  <a:srgbClr val="7030A0"/>
                </a:solidFill>
              </a:rPr>
              <a:t>Theatre 6738</a:t>
            </a:r>
          </a:p>
          <a:p>
            <a:pPr eaLnBrk="1" hangingPunct="1">
              <a:lnSpc>
                <a:spcPct val="80000"/>
              </a:lnSpc>
              <a:defRPr/>
            </a:pPr>
            <a:r>
              <a:rPr lang="en-US" sz="2800" dirty="0" smtClean="0">
                <a:solidFill>
                  <a:schemeClr val="accent6">
                    <a:lumMod val="75000"/>
                  </a:schemeClr>
                </a:solidFill>
              </a:rPr>
              <a:t>Visual Arts 23,852</a:t>
            </a:r>
          </a:p>
          <a:p>
            <a:pPr eaLnBrk="1" hangingPunct="1">
              <a:lnSpc>
                <a:spcPct val="80000"/>
              </a:lnSpc>
              <a:buFont typeface="Wingdings" pitchFamily="2" charset="2"/>
              <a:buNone/>
              <a:defRPr/>
            </a:pPr>
            <a:r>
              <a:rPr lang="en-US" sz="2800" b="1" dirty="0" smtClean="0"/>
              <a:t>2014 Views of Standards (+HS and MCA grade 8)</a:t>
            </a:r>
          </a:p>
          <a:p>
            <a:pPr eaLnBrk="1" hangingPunct="1">
              <a:lnSpc>
                <a:spcPct val="80000"/>
              </a:lnSpc>
              <a:defRPr/>
            </a:pPr>
            <a:r>
              <a:rPr lang="en-US" sz="2800" dirty="0" smtClean="0">
                <a:solidFill>
                  <a:schemeClr val="accent1">
                    <a:lumMod val="75000"/>
                  </a:schemeClr>
                </a:solidFill>
              </a:rPr>
              <a:t>Dance 2949</a:t>
            </a:r>
          </a:p>
          <a:p>
            <a:pPr eaLnBrk="1" hangingPunct="1">
              <a:lnSpc>
                <a:spcPct val="80000"/>
              </a:lnSpc>
              <a:defRPr/>
            </a:pPr>
            <a:r>
              <a:rPr lang="en-US" sz="2800" dirty="0" smtClean="0">
                <a:solidFill>
                  <a:srgbClr val="FF0000"/>
                </a:solidFill>
              </a:rPr>
              <a:t>Media Arts 2824</a:t>
            </a:r>
          </a:p>
          <a:p>
            <a:pPr eaLnBrk="1" hangingPunct="1">
              <a:lnSpc>
                <a:spcPct val="80000"/>
              </a:lnSpc>
              <a:defRPr/>
            </a:pPr>
            <a:r>
              <a:rPr lang="en-US" sz="2800" dirty="0" smtClean="0">
                <a:solidFill>
                  <a:srgbClr val="00B050"/>
                </a:solidFill>
              </a:rPr>
              <a:t>Music 23,380</a:t>
            </a:r>
          </a:p>
          <a:p>
            <a:pPr eaLnBrk="1" hangingPunct="1">
              <a:lnSpc>
                <a:spcPct val="80000"/>
              </a:lnSpc>
              <a:defRPr/>
            </a:pPr>
            <a:r>
              <a:rPr lang="en-US" sz="2800" dirty="0" smtClean="0">
                <a:solidFill>
                  <a:srgbClr val="7030A0"/>
                </a:solidFill>
              </a:rPr>
              <a:t>Theatre 2896</a:t>
            </a:r>
          </a:p>
          <a:p>
            <a:pPr eaLnBrk="1" hangingPunct="1">
              <a:lnSpc>
                <a:spcPct val="80000"/>
              </a:lnSpc>
              <a:defRPr/>
            </a:pPr>
            <a:r>
              <a:rPr lang="en-US" sz="2800" dirty="0" smtClean="0">
                <a:solidFill>
                  <a:schemeClr val="accent6">
                    <a:lumMod val="75000"/>
                  </a:schemeClr>
                </a:solidFill>
              </a:rPr>
              <a:t>Visual Arts 17,338</a:t>
            </a:r>
          </a:p>
        </p:txBody>
      </p:sp>
      <p:sp>
        <p:nvSpPr>
          <p:cNvPr id="71682" name="Rectangle 2"/>
          <p:cNvSpPr>
            <a:spLocks noGrp="1" noChangeArrowheads="1"/>
          </p:cNvSpPr>
          <p:nvPr>
            <p:ph type="title"/>
          </p:nvPr>
        </p:nvSpPr>
        <p:spPr>
          <a:xfrm>
            <a:off x="457200" y="0"/>
            <a:ext cx="8229600" cy="1143000"/>
          </a:xfrm>
        </p:spPr>
        <p:txBody>
          <a:bodyPr/>
          <a:lstStyle/>
          <a:p>
            <a:pPr eaLnBrk="1" hangingPunct="1"/>
            <a:r>
              <a:rPr lang="en-US" dirty="0" smtClean="0"/>
              <a:t>By the Numbers</a:t>
            </a:r>
          </a:p>
        </p:txBody>
      </p:sp>
      <p:sp>
        <p:nvSpPr>
          <p:cNvPr id="2" name="TextBox 1"/>
          <p:cNvSpPr txBox="1"/>
          <p:nvPr/>
        </p:nvSpPr>
        <p:spPr>
          <a:xfrm rot="21155247">
            <a:off x="3810238" y="1994416"/>
            <a:ext cx="5314275" cy="646331"/>
          </a:xfrm>
          <a:prstGeom prst="rect">
            <a:avLst/>
          </a:prstGeom>
          <a:noFill/>
        </p:spPr>
        <p:txBody>
          <a:bodyPr wrap="none" rtlCol="0">
            <a:spAutoFit/>
          </a:bodyPr>
          <a:lstStyle/>
          <a:p>
            <a:r>
              <a:rPr lang="en-US" sz="3600" dirty="0" smtClean="0">
                <a:solidFill>
                  <a:srgbClr val="C00000"/>
                </a:solidFill>
              </a:rPr>
              <a:t>6,000 completed surveys</a:t>
            </a:r>
            <a:endParaRPr lang="en-US" sz="3600" dirty="0">
              <a:solidFill>
                <a:srgbClr val="C00000"/>
              </a:solidFill>
            </a:endParaRPr>
          </a:p>
        </p:txBody>
      </p:sp>
    </p:spTree>
    <p:extLst>
      <p:ext uri="{BB962C8B-B14F-4D97-AF65-F5344CB8AC3E}">
        <p14:creationId xmlns:p14="http://schemas.microsoft.com/office/powerpoint/2010/main" val="261428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Reviewers</a:t>
            </a:r>
            <a:endParaRPr lang="en-US" dirty="0"/>
          </a:p>
        </p:txBody>
      </p:sp>
      <p:pic>
        <p:nvPicPr>
          <p:cNvPr id="4" name="Picture 8" descr="10153854_723099454409273_1720091276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1" y="1489445"/>
            <a:ext cx="8478697" cy="4517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87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237" y="2263775"/>
            <a:ext cx="8442325" cy="708025"/>
          </a:xfrm>
          <a:prstGeom prst="rect">
            <a:avLst/>
          </a:prstGeom>
          <a:noFill/>
        </p:spPr>
        <p:txBody>
          <a:bodyPr>
            <a:spAutoFit/>
          </a:bodyPr>
          <a:lstStyle/>
          <a:p>
            <a:pPr>
              <a:defRPr/>
            </a:pPr>
            <a:r>
              <a:rPr lang="en-US" sz="4000" b="1" u="sng" dirty="0">
                <a:solidFill>
                  <a:srgbClr val="0000FF"/>
                </a:solidFill>
              </a:rPr>
              <a:t>National</a:t>
            </a:r>
            <a:r>
              <a:rPr lang="en-US" sz="4000" b="1" dirty="0">
                <a:solidFill>
                  <a:srgbClr val="0000FF"/>
                </a:solidFill>
              </a:rPr>
              <a:t>		</a:t>
            </a:r>
            <a:r>
              <a:rPr lang="en-US" sz="4000" b="1" dirty="0">
                <a:solidFill>
                  <a:schemeClr val="tx2">
                    <a:lumMod val="60000"/>
                    <a:lumOff val="40000"/>
                  </a:schemeClr>
                </a:solidFill>
              </a:rPr>
              <a:t>	</a:t>
            </a:r>
            <a:r>
              <a:rPr lang="en-US" sz="4000" b="1" dirty="0">
                <a:solidFill>
                  <a:schemeClr val="bg2">
                    <a:lumMod val="25000"/>
                  </a:schemeClr>
                </a:solidFill>
              </a:rPr>
              <a:t>Federal Government </a:t>
            </a:r>
          </a:p>
        </p:txBody>
      </p:sp>
      <p:sp>
        <p:nvSpPr>
          <p:cNvPr id="3" name="Not Equal 2"/>
          <p:cNvSpPr/>
          <p:nvPr/>
        </p:nvSpPr>
        <p:spPr>
          <a:xfrm>
            <a:off x="2949575" y="2417763"/>
            <a:ext cx="593725" cy="457200"/>
          </a:xfrm>
          <a:prstGeom prst="mathNotEqual">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Tree>
    <p:extLst>
      <p:ext uri="{BB962C8B-B14F-4D97-AF65-F5344CB8AC3E}">
        <p14:creationId xmlns:p14="http://schemas.microsoft.com/office/powerpoint/2010/main" val="684406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8638" y="754063"/>
            <a:ext cx="5410200" cy="708025"/>
          </a:xfrm>
          <a:prstGeom prst="rect">
            <a:avLst/>
          </a:prstGeom>
          <a:noFill/>
        </p:spPr>
        <p:txBody>
          <a:bodyPr>
            <a:spAutoFit/>
          </a:bodyPr>
          <a:lstStyle/>
          <a:p>
            <a:pPr>
              <a:defRPr/>
            </a:pPr>
            <a:r>
              <a:rPr lang="en-US" sz="4000" b="1" dirty="0">
                <a:solidFill>
                  <a:schemeClr val="tx2">
                    <a:lumMod val="60000"/>
                    <a:lumOff val="40000"/>
                  </a:schemeClr>
                </a:solidFill>
              </a:rPr>
              <a:t>Core Arts 		    </a:t>
            </a:r>
            <a:r>
              <a:rPr lang="en-US" sz="4000" b="1" dirty="0">
                <a:solidFill>
                  <a:schemeClr val="tx1">
                    <a:lumMod val="50000"/>
                    <a:lumOff val="50000"/>
                  </a:schemeClr>
                </a:solidFill>
              </a:rPr>
              <a:t>CCSS</a:t>
            </a:r>
          </a:p>
        </p:txBody>
      </p:sp>
      <p:sp>
        <p:nvSpPr>
          <p:cNvPr id="3" name="Not Equal 2"/>
          <p:cNvSpPr/>
          <p:nvPr/>
        </p:nvSpPr>
        <p:spPr>
          <a:xfrm>
            <a:off x="4678363" y="879475"/>
            <a:ext cx="595312" cy="457200"/>
          </a:xfrm>
          <a:prstGeom prst="mathNotEqual">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4" name="TextBox 3"/>
          <p:cNvSpPr txBox="1"/>
          <p:nvPr/>
        </p:nvSpPr>
        <p:spPr>
          <a:xfrm>
            <a:off x="746125" y="1874838"/>
            <a:ext cx="7864475" cy="4524375"/>
          </a:xfrm>
          <a:prstGeom prst="rect">
            <a:avLst/>
          </a:prstGeom>
          <a:noFill/>
        </p:spPr>
        <p:txBody>
          <a:bodyPr>
            <a:spAutoFit/>
          </a:bodyPr>
          <a:lstStyle/>
          <a:p>
            <a:pPr>
              <a:defRPr/>
            </a:pPr>
            <a:r>
              <a:rPr lang="en-US" sz="2800" dirty="0"/>
              <a:t>Arts defined as a </a:t>
            </a:r>
            <a:r>
              <a:rPr lang="en-US" sz="2800" b="1" u="sng" dirty="0"/>
              <a:t>core</a:t>
            </a:r>
            <a:r>
              <a:rPr lang="en-US" sz="2800" b="1" dirty="0">
                <a:solidFill>
                  <a:schemeClr val="tx2">
                    <a:lumMod val="60000"/>
                    <a:lumOff val="40000"/>
                  </a:schemeClr>
                </a:solidFill>
              </a:rPr>
              <a:t> </a:t>
            </a:r>
            <a:r>
              <a:rPr lang="en-US" sz="2800" dirty="0"/>
              <a:t>academic subject:</a:t>
            </a:r>
          </a:p>
          <a:p>
            <a:pPr>
              <a:defRPr/>
            </a:pPr>
            <a:r>
              <a:rPr lang="en-US" sz="2800" dirty="0"/>
              <a:t>Elementary and Secondary Education Act </a:t>
            </a:r>
          </a:p>
          <a:p>
            <a:pPr>
              <a:defRPr/>
            </a:pPr>
            <a:r>
              <a:rPr lang="en-US" sz="2800" dirty="0"/>
              <a:t>1994 </a:t>
            </a:r>
            <a:r>
              <a:rPr lang="en-US" sz="2800" i="1" dirty="0"/>
              <a:t>Goals 2000</a:t>
            </a:r>
          </a:p>
          <a:p>
            <a:pPr>
              <a:defRPr/>
            </a:pPr>
            <a:r>
              <a:rPr lang="en-US" sz="2800" dirty="0"/>
              <a:t>2001 </a:t>
            </a:r>
            <a:r>
              <a:rPr lang="en-US" sz="2800" i="1" dirty="0"/>
              <a:t>No Child Left Behind</a:t>
            </a:r>
          </a:p>
          <a:p>
            <a:pPr>
              <a:defRPr/>
            </a:pPr>
            <a:endParaRPr lang="en-US" sz="2800" dirty="0"/>
          </a:p>
          <a:p>
            <a:pPr>
              <a:defRPr/>
            </a:pPr>
            <a:r>
              <a:rPr lang="en-US" sz="2800" dirty="0"/>
              <a:t>NCLB Title IX- General Provisions</a:t>
            </a:r>
          </a:p>
          <a:p>
            <a:pPr>
              <a:defRPr/>
            </a:pPr>
            <a:r>
              <a:rPr lang="en-US" sz="2400" dirty="0"/>
              <a:t>(11) </a:t>
            </a:r>
            <a:r>
              <a:rPr lang="en-US" sz="2400" dirty="0">
                <a:solidFill>
                  <a:srgbClr val="FF0000"/>
                </a:solidFill>
              </a:rPr>
              <a:t>CORE ACADEMIC SUBJECTS- </a:t>
            </a:r>
            <a:r>
              <a:rPr lang="en-US" sz="2400" dirty="0"/>
              <a:t>The term core academic subjects' means English, reading or language arts, mathematics, science, foreign languages, civics and government, economics, </a:t>
            </a:r>
            <a:r>
              <a:rPr lang="en-US" sz="2400" dirty="0">
                <a:solidFill>
                  <a:srgbClr val="FF0000"/>
                </a:solidFill>
              </a:rPr>
              <a:t>arts</a:t>
            </a:r>
            <a:r>
              <a:rPr lang="en-US" sz="2400" dirty="0"/>
              <a:t>, history, and geography.</a:t>
            </a:r>
          </a:p>
        </p:txBody>
      </p:sp>
    </p:spTree>
    <p:extLst>
      <p:ext uri="{BB962C8B-B14F-4D97-AF65-F5344CB8AC3E}">
        <p14:creationId xmlns:p14="http://schemas.microsoft.com/office/powerpoint/2010/main" val="2556707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What’s a standard?</a:t>
            </a:r>
          </a:p>
          <a:p>
            <a:r>
              <a:rPr lang="en-US" dirty="0" smtClean="0"/>
              <a:t>What’s the purpose of standards?</a:t>
            </a:r>
          </a:p>
          <a:p>
            <a:endParaRPr lang="en-US" dirty="0" smtClean="0"/>
          </a:p>
          <a:p>
            <a:pPr lvl="1"/>
            <a:r>
              <a:rPr lang="en-US" dirty="0" smtClean="0"/>
              <a:t>A measurable statement describing </a:t>
            </a:r>
            <a:r>
              <a:rPr lang="en-US" b="1" dirty="0" smtClean="0"/>
              <a:t>what students should know and be able to do</a:t>
            </a:r>
            <a:r>
              <a:rPr lang="en-US" dirty="0" smtClean="0"/>
              <a:t>. </a:t>
            </a:r>
          </a:p>
          <a:p>
            <a:pPr lvl="1"/>
            <a:endParaRPr lang="en-US" dirty="0" smtClean="0"/>
          </a:p>
          <a:p>
            <a:pPr lvl="1"/>
            <a:r>
              <a:rPr lang="en-US" dirty="0" smtClean="0"/>
              <a:t>Collectively, standards demonstrate the breadth and depth of the learning expectations for a discipline.</a:t>
            </a:r>
          </a:p>
        </p:txBody>
      </p:sp>
      <p:sp>
        <p:nvSpPr>
          <p:cNvPr id="2" name="Title 1"/>
          <p:cNvSpPr>
            <a:spLocks noGrp="1"/>
          </p:cNvSpPr>
          <p:nvPr>
            <p:ph type="title"/>
          </p:nvPr>
        </p:nvSpPr>
        <p:spPr/>
        <p:txBody>
          <a:bodyPr/>
          <a:lstStyle/>
          <a:p>
            <a:r>
              <a:rPr lang="en-US" dirty="0" smtClean="0"/>
              <a:t>Small Group Conversation</a:t>
            </a:r>
            <a:endParaRPr lang="en-US" dirty="0"/>
          </a:p>
        </p:txBody>
      </p:sp>
    </p:spTree>
    <p:extLst>
      <p:ext uri="{BB962C8B-B14F-4D97-AF65-F5344CB8AC3E}">
        <p14:creationId xmlns:p14="http://schemas.microsoft.com/office/powerpoint/2010/main" val="207641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405212" y="782124"/>
          <a:ext cx="734481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a:spLocks noChangeArrowheads="1"/>
          </p:cNvSpPr>
          <p:nvPr/>
        </p:nvSpPr>
        <p:spPr bwMode="auto">
          <a:xfrm>
            <a:off x="4356100" y="1493838"/>
            <a:ext cx="4248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Arial Black" pitchFamily="34" charset="0"/>
              </a:rPr>
              <a:t>Model standards are created at the NATIONAL  level…. </a:t>
            </a:r>
          </a:p>
        </p:txBody>
      </p:sp>
      <p:sp>
        <p:nvSpPr>
          <p:cNvPr id="7" name="TextBox 6"/>
          <p:cNvSpPr txBox="1">
            <a:spLocks noChangeArrowheads="1"/>
          </p:cNvSpPr>
          <p:nvPr/>
        </p:nvSpPr>
        <p:spPr bwMode="auto">
          <a:xfrm>
            <a:off x="4356100" y="4868863"/>
            <a:ext cx="36004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latin typeface="Arial Black" pitchFamily="34" charset="0"/>
              </a:rPr>
              <a:t>Standards are enacted at the LOCAL level… </a:t>
            </a:r>
          </a:p>
          <a:p>
            <a:pPr eaLnBrk="1" hangingPunct="1"/>
            <a:endParaRPr lang="en-US" altLang="en-US"/>
          </a:p>
        </p:txBody>
      </p:sp>
      <p:sp>
        <p:nvSpPr>
          <p:cNvPr id="9" name="TextBox 8"/>
          <p:cNvSpPr txBox="1">
            <a:spLocks noChangeArrowheads="1"/>
          </p:cNvSpPr>
          <p:nvPr/>
        </p:nvSpPr>
        <p:spPr bwMode="auto">
          <a:xfrm>
            <a:off x="4356100" y="2924175"/>
            <a:ext cx="4248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dirty="0">
                <a:latin typeface="Arial Black" pitchFamily="34" charset="0"/>
              </a:rPr>
              <a:t>Standards are reviewed, vetted, and/or </a:t>
            </a:r>
            <a:r>
              <a:rPr lang="en-US" altLang="en-US" sz="2400" dirty="0" smtClean="0">
                <a:latin typeface="Arial Black" pitchFamily="34" charset="0"/>
              </a:rPr>
              <a:t>(re)written </a:t>
            </a:r>
            <a:r>
              <a:rPr lang="en-US" altLang="en-US" sz="2400" dirty="0">
                <a:latin typeface="Arial Black" pitchFamily="34" charset="0"/>
              </a:rPr>
              <a:t>and then </a:t>
            </a:r>
            <a:r>
              <a:rPr lang="en-US" altLang="en-US" sz="2400" u="sng" dirty="0">
                <a:latin typeface="Arial Black" pitchFamily="34" charset="0"/>
              </a:rPr>
              <a:t>adopted</a:t>
            </a:r>
            <a:r>
              <a:rPr lang="en-US" altLang="en-US" sz="2400" dirty="0">
                <a:latin typeface="Arial Black" pitchFamily="34" charset="0"/>
              </a:rPr>
              <a:t> at the STATE  level… </a:t>
            </a:r>
          </a:p>
        </p:txBody>
      </p:sp>
      <p:sp>
        <p:nvSpPr>
          <p:cNvPr id="8198" name="TextBox 2"/>
          <p:cNvSpPr txBox="1">
            <a:spLocks noChangeArrowheads="1"/>
          </p:cNvSpPr>
          <p:nvPr/>
        </p:nvSpPr>
        <p:spPr bwMode="auto">
          <a:xfrm>
            <a:off x="252413" y="260350"/>
            <a:ext cx="7272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a:latin typeface="Arial Black" pitchFamily="34" charset="0"/>
              </a:rPr>
              <a:t>Important to Remember…! </a:t>
            </a:r>
            <a:endParaRPr lang="en-US" altLang="en-US" sz="3600" b="1">
              <a:latin typeface="Tahoma" pitchFamily="34" charset="0"/>
              <a:cs typeface="Tahoma" pitchFamily="34" charset="0"/>
            </a:endParaRPr>
          </a:p>
        </p:txBody>
      </p:sp>
    </p:spTree>
    <p:extLst>
      <p:ext uri="{BB962C8B-B14F-4D97-AF65-F5344CB8AC3E}">
        <p14:creationId xmlns:p14="http://schemas.microsoft.com/office/powerpoint/2010/main" val="177912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90550"/>
            <a:ext cx="6667500" cy="2123658"/>
          </a:xfrm>
          <a:prstGeom prst="rect">
            <a:avLst/>
          </a:prstGeom>
          <a:noFill/>
        </p:spPr>
        <p:txBody>
          <a:bodyPr wrap="square" rtlCol="0">
            <a:spAutoFit/>
          </a:bodyPr>
          <a:lstStyle/>
          <a:p>
            <a:endParaRPr lang="en-US" dirty="0" smtClean="0"/>
          </a:p>
          <a:p>
            <a:pPr marL="342900" indent="-342900">
              <a:buFont typeface="Wingdings" panose="05000000000000000000" pitchFamily="2" charset="2"/>
              <a:buChar char="v"/>
            </a:pPr>
            <a:r>
              <a:rPr lang="en-US" sz="2400" b="1" dirty="0" smtClean="0"/>
              <a:t>Why study the arts? What is it about the arts that makes the experience valuable to students, to education, to a community, to a nation?</a:t>
            </a:r>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14208"/>
            <a:ext cx="4465500" cy="2960820"/>
          </a:xfrm>
          <a:prstGeom prst="rect">
            <a:avLst/>
          </a:prstGeom>
        </p:spPr>
      </p:pic>
      <p:sp>
        <p:nvSpPr>
          <p:cNvPr id="4" name="TextBox 3"/>
          <p:cNvSpPr txBox="1"/>
          <p:nvPr/>
        </p:nvSpPr>
        <p:spPr>
          <a:xfrm>
            <a:off x="323850" y="3888277"/>
            <a:ext cx="3695700" cy="1569660"/>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t>What </a:t>
            </a:r>
            <a:r>
              <a:rPr lang="en-US" sz="2400" b="1" dirty="0" smtClean="0"/>
              <a:t>“arts learnings” </a:t>
            </a:r>
            <a:r>
              <a:rPr lang="en-US" sz="2400" b="1" dirty="0"/>
              <a:t>do we want students to take with them through their life?</a:t>
            </a:r>
          </a:p>
        </p:txBody>
      </p:sp>
    </p:spTree>
    <p:extLst>
      <p:ext uri="{BB962C8B-B14F-4D97-AF65-F5344CB8AC3E}">
        <p14:creationId xmlns:p14="http://schemas.microsoft.com/office/powerpoint/2010/main" val="103021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p:cNvSpPr>
          <p:nvPr/>
        </p:nvSpPr>
        <p:spPr bwMode="auto">
          <a:xfrm>
            <a:off x="3124201" y="609600"/>
            <a:ext cx="493553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defTabSz="914400"/>
            <a:r>
              <a:rPr lang="en-US" altLang="en-US" sz="4000" dirty="0">
                <a:solidFill>
                  <a:srgbClr val="FF0000"/>
                </a:solidFill>
                <a:latin typeface="Calibri" pitchFamily="34" charset="0"/>
              </a:rPr>
              <a:t>Artistic Literacy </a:t>
            </a:r>
            <a:r>
              <a:rPr lang="en-US" altLang="en-US" sz="4000" dirty="0">
                <a:latin typeface="Calibri" pitchFamily="34" charset="0"/>
              </a:rPr>
              <a:t>= </a:t>
            </a:r>
          </a:p>
          <a:p>
            <a:pPr algn="ctr" defTabSz="914400"/>
            <a:r>
              <a:rPr lang="en-US" altLang="en-US" sz="4000" dirty="0">
                <a:latin typeface="Calibri" pitchFamily="34" charset="0"/>
              </a:rPr>
              <a:t>Philosophical Foundations + Life Long Goals</a:t>
            </a:r>
          </a:p>
        </p:txBody>
      </p:sp>
      <p:pic>
        <p:nvPicPr>
          <p:cNvPr id="18436" name="Picture 5"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4506913"/>
            <a:ext cx="32432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Copyright © 2014 SEADAE for NCCAS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1843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0486279"/>
              </p:ext>
            </p:extLst>
          </p:nvPr>
        </p:nvGraphicFramePr>
        <p:xfrm>
          <a:off x="0" y="43473"/>
          <a:ext cx="9144000" cy="6659858"/>
        </p:xfrm>
        <a:graphic>
          <a:graphicData uri="http://schemas.openxmlformats.org/drawingml/2006/table">
            <a:tbl>
              <a:tblPr firstRow="1" bandRow="1">
                <a:tableStyleId>{46F890A9-2807-4EBB-B81D-B2AA78EC7F39}</a:tableStyleId>
              </a:tblPr>
              <a:tblGrid>
                <a:gridCol w="2247900"/>
                <a:gridCol w="6896100"/>
              </a:tblGrid>
              <a:tr h="802235">
                <a:tc>
                  <a:txBody>
                    <a:bodyPr/>
                    <a:lstStyle/>
                    <a:p>
                      <a:pPr algn="ctr"/>
                      <a:r>
                        <a:rPr lang="en-US" sz="2400" b="1" dirty="0" smtClean="0">
                          <a:solidFill>
                            <a:schemeClr val="bg1"/>
                          </a:solidFill>
                        </a:rPr>
                        <a:t>Philosophical</a:t>
                      </a:r>
                    </a:p>
                    <a:p>
                      <a:pPr algn="ctr"/>
                      <a:r>
                        <a:rPr lang="en-US" sz="2400" b="1" kern="1200" dirty="0" smtClean="0">
                          <a:solidFill>
                            <a:schemeClr val="bg1"/>
                          </a:solidFill>
                          <a:latin typeface="+mn-lt"/>
                          <a:ea typeface="+mn-ea"/>
                          <a:cs typeface="+mn-cs"/>
                        </a:rPr>
                        <a:t>Foundations</a:t>
                      </a:r>
                      <a:endParaRPr lang="en-US" sz="2400" b="1" kern="1200" dirty="0">
                        <a:solidFill>
                          <a:schemeClr val="bg1"/>
                        </a:solidFill>
                        <a:latin typeface="+mn-lt"/>
                        <a:ea typeface="+mn-ea"/>
                        <a:cs typeface="+mn-cs"/>
                      </a:endParaRPr>
                    </a:p>
                  </a:txBody>
                  <a:tcPr marT="45716" marB="45716" anchor="ctr"/>
                </a:tc>
                <a:tc>
                  <a:txBody>
                    <a:bodyPr/>
                    <a:lstStyle/>
                    <a:p>
                      <a:pPr algn="l"/>
                      <a:r>
                        <a:rPr lang="en-US" sz="2400" dirty="0" smtClean="0">
                          <a:solidFill>
                            <a:schemeClr val="bg1"/>
                          </a:solidFill>
                        </a:rPr>
                        <a:t>     Lifelong Goals</a:t>
                      </a:r>
                      <a:r>
                        <a:rPr lang="en-US" sz="2400" baseline="0" dirty="0" smtClean="0">
                          <a:solidFill>
                            <a:schemeClr val="bg1"/>
                          </a:solidFill>
                        </a:rPr>
                        <a:t> </a:t>
                      </a:r>
                      <a:r>
                        <a:rPr lang="en-US" sz="2000" b="0" baseline="0" dirty="0" smtClean="0">
                          <a:solidFill>
                            <a:schemeClr val="bg1"/>
                          </a:solidFill>
                        </a:rPr>
                        <a:t>(</a:t>
                      </a:r>
                      <a:r>
                        <a:rPr lang="en-US" sz="2000" b="0" dirty="0" smtClean="0">
                          <a:solidFill>
                            <a:schemeClr val="bg1"/>
                          </a:solidFill>
                        </a:rPr>
                        <a:t>Defining Artistic</a:t>
                      </a:r>
                      <a:r>
                        <a:rPr lang="en-US" sz="2000" b="0" baseline="0" dirty="0" smtClean="0">
                          <a:solidFill>
                            <a:schemeClr val="bg1"/>
                          </a:solidFill>
                        </a:rPr>
                        <a:t> Literacy)</a:t>
                      </a:r>
                      <a:endParaRPr lang="en-US" sz="2400" b="0" dirty="0">
                        <a:solidFill>
                          <a:schemeClr val="bg1"/>
                        </a:solidFill>
                      </a:endParaRPr>
                    </a:p>
                  </a:txBody>
                  <a:tcPr marT="45716" marB="45716" anchor="ctr"/>
                </a:tc>
              </a:tr>
              <a:tr h="1203372">
                <a:tc>
                  <a:txBody>
                    <a:bodyPr/>
                    <a:lstStyle/>
                    <a:p>
                      <a:r>
                        <a:rPr lang="en-US" sz="2000" b="1" dirty="0" smtClean="0">
                          <a:solidFill>
                            <a:schemeClr val="tx1"/>
                          </a:solidFill>
                        </a:rPr>
                        <a:t>Communication</a:t>
                      </a:r>
                      <a:endParaRPr lang="en-US" sz="1800" b="1" dirty="0">
                        <a:solidFill>
                          <a:schemeClr val="tx1"/>
                        </a:solidFill>
                      </a:endParaRPr>
                    </a:p>
                  </a:txBody>
                  <a:tcPr marT="45716" marB="45716" anchor="ctr"/>
                </a:tc>
                <a:tc>
                  <a:txBody>
                    <a:bodyPr/>
                    <a:lstStyle/>
                    <a:p>
                      <a:r>
                        <a:rPr lang="en-US" sz="1600" dirty="0" smtClean="0"/>
                        <a:t>Artistically literate citizens use</a:t>
                      </a:r>
                      <a:r>
                        <a:rPr lang="en-US" sz="1600" baseline="0" dirty="0" smtClean="0"/>
                        <a:t> a variety of artistic media, symbols, and metaphors to independently create and perform work that communicates their own ideas, and are able to respond by analyzing and interpreting the artistic communications of others. </a:t>
                      </a:r>
                      <a:endParaRPr lang="en-US" sz="1600" dirty="0"/>
                    </a:p>
                  </a:txBody>
                  <a:tcPr marT="45716" marB="45716" anchor="ctr"/>
                </a:tc>
              </a:tr>
              <a:tr h="1009979">
                <a:tc>
                  <a:txBody>
                    <a:bodyPr/>
                    <a:lstStyle/>
                    <a:p>
                      <a:r>
                        <a:rPr lang="en-US" sz="2000" b="1" dirty="0" smtClean="0">
                          <a:solidFill>
                            <a:schemeClr val="tx1"/>
                          </a:solidFill>
                        </a:rPr>
                        <a:t>Creative Personal Realization</a:t>
                      </a:r>
                      <a:endParaRPr lang="en-US" sz="2000" b="1" dirty="0">
                        <a:solidFill>
                          <a:schemeClr val="tx1"/>
                        </a:solidFill>
                      </a:endParaRPr>
                    </a:p>
                  </a:txBody>
                  <a:tcPr marT="45716" marB="45716" anchor="ctr"/>
                </a:tc>
                <a:tc>
                  <a:txBody>
                    <a:bodyPr/>
                    <a:lstStyle/>
                    <a:p>
                      <a:r>
                        <a:rPr lang="en-US" sz="1600" dirty="0" smtClean="0"/>
                        <a:t>Artistically literate citizens find at least one</a:t>
                      </a:r>
                      <a:r>
                        <a:rPr lang="en-US" sz="1600" baseline="0" dirty="0" smtClean="0"/>
                        <a:t> art form in which they develop sufficient competence to continue active involvement in that art form as an adult. </a:t>
                      </a:r>
                      <a:endParaRPr lang="en-US" sz="1600" dirty="0"/>
                    </a:p>
                  </a:txBody>
                  <a:tcPr marT="45716" marB="45716" anchor="ctr"/>
                </a:tc>
              </a:tr>
              <a:tr h="1918959">
                <a:tc>
                  <a:txBody>
                    <a:bodyPr/>
                    <a:lstStyle/>
                    <a:p>
                      <a:r>
                        <a:rPr lang="en-US" sz="2000" b="1" baseline="0" dirty="0" smtClean="0">
                          <a:solidFill>
                            <a:schemeClr val="tx1"/>
                          </a:solidFill>
                        </a:rPr>
                        <a:t>Culture, History, and Other Connections</a:t>
                      </a:r>
                      <a:endParaRPr lang="en-US" sz="2000" b="1" dirty="0">
                        <a:solidFill>
                          <a:schemeClr val="tx1"/>
                        </a:solidFill>
                      </a:endParaRPr>
                    </a:p>
                  </a:txBody>
                  <a:tcPr marT="45716" marB="45716" anchor="ctr"/>
                </a:tc>
                <a:tc>
                  <a:txBody>
                    <a:bodyPr/>
                    <a:lstStyle/>
                    <a:p>
                      <a:r>
                        <a:rPr lang="en-US" sz="1600" dirty="0" smtClean="0"/>
                        <a:t>Artistically</a:t>
                      </a:r>
                      <a:r>
                        <a:rPr lang="en-US" sz="1600" baseline="0" dirty="0" smtClean="0"/>
                        <a:t> literate citizens know and understand artwork from varied historical periods and cultures, and actively seek and appreciate diverse forms and genres of artwork of enduring quality/significance. They also understand relationships among the arts, and cultivate habits of searching for and identifying patterns and relationships between the arts and other knowledge. </a:t>
                      </a:r>
                      <a:endParaRPr lang="en-US" sz="1600" dirty="0"/>
                    </a:p>
                  </a:txBody>
                  <a:tcPr marT="45716" marB="45716" anchor="ctr"/>
                </a:tc>
              </a:tr>
              <a:tr h="852298">
                <a:tc>
                  <a:txBody>
                    <a:bodyPr/>
                    <a:lstStyle/>
                    <a:p>
                      <a:r>
                        <a:rPr lang="en-US" sz="2000" b="1" baseline="0" dirty="0" smtClean="0">
                          <a:solidFill>
                            <a:schemeClr val="tx1"/>
                          </a:solidFill>
                        </a:rPr>
                        <a:t>Wellbeing</a:t>
                      </a:r>
                      <a:endParaRPr lang="en-US" sz="2000" b="1" dirty="0">
                        <a:solidFill>
                          <a:schemeClr val="tx1"/>
                        </a:solidFill>
                      </a:endParaRPr>
                    </a:p>
                  </a:txBody>
                  <a:tcPr marT="45716" marB="45716" anchor="ctr"/>
                </a:tc>
                <a:tc>
                  <a:txBody>
                    <a:bodyPr/>
                    <a:lstStyle/>
                    <a:p>
                      <a:r>
                        <a:rPr lang="en-US" sz="1600" dirty="0" smtClean="0"/>
                        <a:t>Artistically literate citizens find joy, inspiration, peace, intellectual stimulation, meaning, and other life-enhancing qualities through participation in all of the arts. </a:t>
                      </a:r>
                      <a:endParaRPr lang="en-US" sz="1600" dirty="0"/>
                    </a:p>
                  </a:txBody>
                  <a:tcPr marT="45716" marB="45716" anchor="ctr"/>
                </a:tc>
              </a:tr>
              <a:tr h="852298">
                <a:tc>
                  <a:txBody>
                    <a:bodyPr/>
                    <a:lstStyle/>
                    <a:p>
                      <a:r>
                        <a:rPr lang="en-US" sz="2000" b="1" baseline="0" dirty="0" smtClean="0">
                          <a:solidFill>
                            <a:schemeClr val="tx1"/>
                          </a:solidFill>
                        </a:rPr>
                        <a:t>Community Engagement</a:t>
                      </a:r>
                      <a:endParaRPr lang="en-US" sz="1800" b="1" dirty="0">
                        <a:solidFill>
                          <a:schemeClr val="tx1"/>
                        </a:solidFill>
                      </a:endParaRPr>
                    </a:p>
                  </a:txBody>
                  <a:tcPr marT="45716" marB="45716" anchor="ctr"/>
                </a:tc>
                <a:tc>
                  <a:txBody>
                    <a:bodyPr/>
                    <a:lstStyle/>
                    <a:p>
                      <a:r>
                        <a:rPr lang="en-US" sz="1600" dirty="0" smtClean="0"/>
                        <a:t>Artistically literate citizens seek artistic experience</a:t>
                      </a:r>
                      <a:r>
                        <a:rPr lang="en-US" sz="1600" baseline="0" dirty="0" smtClean="0"/>
                        <a:t> </a:t>
                      </a:r>
                      <a:r>
                        <a:rPr lang="en-US" sz="1600" dirty="0" smtClean="0"/>
                        <a:t>and support the arts in their local, state,</a:t>
                      </a:r>
                      <a:r>
                        <a:rPr lang="en-US" sz="1600" baseline="0" dirty="0" smtClean="0"/>
                        <a:t> national, and global</a:t>
                      </a:r>
                      <a:r>
                        <a:rPr lang="en-US" sz="1600" dirty="0" smtClean="0"/>
                        <a:t> communities.</a:t>
                      </a:r>
                      <a:r>
                        <a:rPr lang="en-US" sz="1600" baseline="0" dirty="0" smtClean="0"/>
                        <a:t> </a:t>
                      </a:r>
                      <a:endParaRPr lang="en-US" sz="1600" dirty="0"/>
                    </a:p>
                  </a:txBody>
                  <a:tcPr marT="45716" marB="45716" anchor="ctr"/>
                </a:tc>
              </a:tr>
            </a:tbl>
          </a:graphicData>
        </a:graphic>
      </p:graphicFrame>
    </p:spTree>
    <p:extLst>
      <p:ext uri="{BB962C8B-B14F-4D97-AF65-F5344CB8AC3E}">
        <p14:creationId xmlns:p14="http://schemas.microsoft.com/office/powerpoint/2010/main" val="135489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p:txBody>
          <a:bodyPr>
            <a:normAutofit fontScale="92500"/>
          </a:bodyPr>
          <a:lstStyle/>
          <a:p>
            <a:r>
              <a:rPr lang="en-US" altLang="en-US" sz="2500">
                <a:solidFill>
                  <a:srgbClr val="FF0000"/>
                </a:solidFill>
              </a:rPr>
              <a:t>Use a variety of artistic media, symbols, and metaphors </a:t>
            </a:r>
            <a:r>
              <a:rPr lang="en-US" altLang="en-US" sz="2500"/>
              <a:t>to communicate their own ideas and to respond to the artistic communications of others.</a:t>
            </a:r>
          </a:p>
          <a:p>
            <a:r>
              <a:rPr lang="en-US" altLang="en-US" sz="2500">
                <a:solidFill>
                  <a:srgbClr val="FF0000"/>
                </a:solidFill>
              </a:rPr>
              <a:t>Develop creative personal realization </a:t>
            </a:r>
            <a:r>
              <a:rPr lang="en-US" altLang="en-US" sz="2500"/>
              <a:t>in at least one art form in which they continue active involvement as an adult.</a:t>
            </a:r>
          </a:p>
          <a:p>
            <a:r>
              <a:rPr lang="en-US" altLang="en-US" sz="2500">
                <a:solidFill>
                  <a:srgbClr val="FF0000"/>
                </a:solidFill>
              </a:rPr>
              <a:t>Cultivate culture, history, and other connections </a:t>
            </a:r>
            <a:r>
              <a:rPr lang="en-US" altLang="en-US" sz="2500"/>
              <a:t>through diverse forms and genres of artwork.</a:t>
            </a:r>
          </a:p>
          <a:p>
            <a:r>
              <a:rPr lang="en-US" altLang="en-US" sz="2500">
                <a:solidFill>
                  <a:srgbClr val="FF0000"/>
                </a:solidFill>
              </a:rPr>
              <a:t>Find joy, inspiration, peace, intellectual stimulation, and meaning </a:t>
            </a:r>
            <a:r>
              <a:rPr lang="en-US" altLang="en-US" sz="2500"/>
              <a:t>when they participate in the arts.</a:t>
            </a:r>
          </a:p>
          <a:p>
            <a:r>
              <a:rPr lang="en-US" altLang="en-US" sz="2500">
                <a:solidFill>
                  <a:srgbClr val="FF0000"/>
                </a:solidFill>
              </a:rPr>
              <a:t>Seek artistic experiences and support the arts </a:t>
            </a:r>
            <a:r>
              <a:rPr lang="en-US" altLang="en-US" sz="2500"/>
              <a:t>in their communities. </a:t>
            </a:r>
          </a:p>
        </p:txBody>
      </p:sp>
      <p:sp>
        <p:nvSpPr>
          <p:cNvPr id="2" name="Title 1"/>
          <p:cNvSpPr>
            <a:spLocks noGrp="1"/>
          </p:cNvSpPr>
          <p:nvPr>
            <p:ph type="title"/>
          </p:nvPr>
        </p:nvSpPr>
        <p:spPr/>
        <p:txBody>
          <a:bodyPr/>
          <a:lstStyle/>
          <a:p>
            <a:pPr>
              <a:defRPr/>
            </a:pPr>
            <a:r>
              <a:rPr lang="en-US" dirty="0" smtClean="0">
                <a:solidFill>
                  <a:schemeClr val="accent6">
                    <a:lumMod val="75000"/>
                  </a:schemeClr>
                </a:solidFill>
              </a:rPr>
              <a:t>Artistically literate students</a:t>
            </a:r>
            <a:endParaRPr lang="en-US" dirty="0">
              <a:solidFill>
                <a:schemeClr val="accent6">
                  <a:lumMod val="75000"/>
                </a:schemeClr>
              </a:solidFill>
            </a:endParaRPr>
          </a:p>
        </p:txBody>
      </p:sp>
      <p:pic>
        <p:nvPicPr>
          <p:cNvPr id="4"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5997575"/>
            <a:ext cx="150954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765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5257800"/>
          </a:xfrm>
        </p:spPr>
        <p:txBody>
          <a:bodyPr/>
          <a:lstStyle/>
          <a:p>
            <a:r>
              <a:rPr lang="en-US" dirty="0" smtClean="0"/>
              <a:t>Investigate key components of the National Core Arts Standards</a:t>
            </a:r>
          </a:p>
          <a:p>
            <a:r>
              <a:rPr lang="en-US" dirty="0" smtClean="0"/>
              <a:t>Tour the website—your “go to” site</a:t>
            </a:r>
          </a:p>
          <a:p>
            <a:r>
              <a:rPr lang="en-US" dirty="0" smtClean="0"/>
              <a:t>Construct personal meaning with the new standards</a:t>
            </a:r>
          </a:p>
          <a:p>
            <a:r>
              <a:rPr lang="en-US" dirty="0" smtClean="0"/>
              <a:t>Reflect on the relationship between your work and the standards</a:t>
            </a:r>
          </a:p>
          <a:p>
            <a:r>
              <a:rPr lang="en-US" dirty="0" smtClean="0"/>
              <a:t>Imagine other possibilities for your work in relation to the standards</a:t>
            </a:r>
            <a:endParaRPr lang="en-US" dirty="0"/>
          </a:p>
        </p:txBody>
      </p:sp>
      <p:sp>
        <p:nvSpPr>
          <p:cNvPr id="2" name="Title 1"/>
          <p:cNvSpPr>
            <a:spLocks noGrp="1"/>
          </p:cNvSpPr>
          <p:nvPr>
            <p:ph type="title"/>
          </p:nvPr>
        </p:nvSpPr>
        <p:spPr/>
        <p:txBody>
          <a:bodyPr/>
          <a:lstStyle/>
          <a:p>
            <a:r>
              <a:rPr lang="en-US" dirty="0" smtClean="0"/>
              <a:t>Today’s Session</a:t>
            </a:r>
            <a:endParaRPr lang="en-US" dirty="0"/>
          </a:p>
        </p:txBody>
      </p:sp>
    </p:spTree>
    <p:extLst>
      <p:ext uri="{BB962C8B-B14F-4D97-AF65-F5344CB8AC3E}">
        <p14:creationId xmlns:p14="http://schemas.microsoft.com/office/powerpoint/2010/main" val="37213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168214">
            <a:off x="3843338" y="155575"/>
            <a:ext cx="4506912" cy="6764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30343">
            <a:off x="347663" y="9525"/>
            <a:ext cx="4837112" cy="690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87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87883610"/>
              </p:ext>
            </p:extLst>
          </p:nvPr>
        </p:nvGraphicFramePr>
        <p:xfrm>
          <a:off x="1219200" y="1162050"/>
          <a:ext cx="6591300" cy="112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850819147"/>
              </p:ext>
            </p:extLst>
          </p:nvPr>
        </p:nvGraphicFramePr>
        <p:xfrm>
          <a:off x="1524000" y="1397000"/>
          <a:ext cx="6096000" cy="16129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2038350" y="171450"/>
            <a:ext cx="5124450" cy="584775"/>
          </a:xfrm>
          <a:prstGeom prst="rect">
            <a:avLst/>
          </a:prstGeom>
          <a:noFill/>
        </p:spPr>
        <p:txBody>
          <a:bodyPr wrap="square" rtlCol="0">
            <a:spAutoFit/>
          </a:bodyPr>
          <a:lstStyle/>
          <a:p>
            <a:pPr algn="ctr"/>
            <a:r>
              <a:rPr lang="en-US" sz="3200" dirty="0" smtClean="0"/>
              <a:t>Design Feature</a:t>
            </a:r>
            <a:endParaRPr lang="en-US" sz="3200" dirty="0"/>
          </a:p>
        </p:txBody>
      </p:sp>
    </p:spTree>
    <p:extLst>
      <p:ext uri="{BB962C8B-B14F-4D97-AF65-F5344CB8AC3E}">
        <p14:creationId xmlns:p14="http://schemas.microsoft.com/office/powerpoint/2010/main" val="1137969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p:cNvSpPr>
          <p:nvPr/>
        </p:nvSpPr>
        <p:spPr bwMode="auto">
          <a:xfrm>
            <a:off x="446088" y="428625"/>
            <a:ext cx="34290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l" eaLnBrk="0" hangingPunct="0">
              <a:spcBef>
                <a:spcPct val="20000"/>
              </a:spcBef>
              <a:buFont typeface="Arial" charset="0"/>
              <a:buChar char="•"/>
              <a:defRPr sz="3400">
                <a:solidFill>
                  <a:srgbClr val="7F7F7F"/>
                </a:solidFill>
                <a:latin typeface="Century Gothic" pitchFamily="34" charset="0"/>
              </a:defRPr>
            </a:lvl1pPr>
            <a:lvl2pPr marL="37930138" indent="-37474525" algn="l" eaLnBrk="0" hangingPunct="0">
              <a:spcBef>
                <a:spcPct val="20000"/>
              </a:spcBef>
              <a:buFont typeface="Courier New" pitchFamily="49" charset="0"/>
              <a:buChar char="o"/>
              <a:defRPr sz="2300">
                <a:solidFill>
                  <a:srgbClr val="7F7F7F"/>
                </a:solidFill>
                <a:latin typeface="Century Gothic" pitchFamily="34" charset="0"/>
              </a:defRPr>
            </a:lvl2pPr>
            <a:lvl3pPr marL="1016000" indent="-304800" algn="l" eaLnBrk="0" hangingPunct="0">
              <a:spcBef>
                <a:spcPct val="20000"/>
              </a:spcBef>
              <a:buFont typeface="Arial" charset="0"/>
              <a:buChar char="•"/>
              <a:defRPr sz="2300">
                <a:solidFill>
                  <a:srgbClr val="7F7F7F"/>
                </a:solidFill>
                <a:latin typeface="Century Gothic" pitchFamily="34" charset="0"/>
              </a:defRPr>
            </a:lvl3pPr>
            <a:lvl4pPr marL="1397000" indent="-304800" algn="l" eaLnBrk="0" hangingPunct="0">
              <a:spcBef>
                <a:spcPct val="20000"/>
              </a:spcBef>
              <a:buFont typeface="Courier New" pitchFamily="49" charset="0"/>
              <a:buChar char="o"/>
              <a:defRPr sz="2300">
                <a:solidFill>
                  <a:srgbClr val="7F7F7F"/>
                </a:solidFill>
                <a:latin typeface="Century Gothic" pitchFamily="34" charset="0"/>
              </a:defRPr>
            </a:lvl4pPr>
            <a:lvl5pPr marL="1776413" indent="-304800" algn="l" eaLnBrk="0" hangingPunct="0">
              <a:spcBef>
                <a:spcPct val="20000"/>
              </a:spcBef>
              <a:buFont typeface="Arial" charset="0"/>
              <a:buChar char="•"/>
              <a:defRPr sz="2300">
                <a:solidFill>
                  <a:srgbClr val="7F7F7F"/>
                </a:solidFill>
                <a:latin typeface="Century Gothic" pitchFamily="34" charset="0"/>
              </a:defRPr>
            </a:lvl5pPr>
            <a:lvl6pPr marL="2233613" indent="-304800" eaLnBrk="0" fontAlgn="base" hangingPunct="0">
              <a:spcBef>
                <a:spcPct val="20000"/>
              </a:spcBef>
              <a:spcAft>
                <a:spcPct val="0"/>
              </a:spcAft>
              <a:buFont typeface="Arial" charset="0"/>
              <a:buChar char="•"/>
              <a:defRPr sz="2300">
                <a:solidFill>
                  <a:srgbClr val="7F7F7F"/>
                </a:solidFill>
                <a:latin typeface="Century Gothic" pitchFamily="34" charset="0"/>
              </a:defRPr>
            </a:lvl6pPr>
            <a:lvl7pPr marL="2690813" indent="-304800" eaLnBrk="0" fontAlgn="base" hangingPunct="0">
              <a:spcBef>
                <a:spcPct val="20000"/>
              </a:spcBef>
              <a:spcAft>
                <a:spcPct val="0"/>
              </a:spcAft>
              <a:buFont typeface="Arial" charset="0"/>
              <a:buChar char="•"/>
              <a:defRPr sz="2300">
                <a:solidFill>
                  <a:srgbClr val="7F7F7F"/>
                </a:solidFill>
                <a:latin typeface="Century Gothic" pitchFamily="34" charset="0"/>
              </a:defRPr>
            </a:lvl7pPr>
            <a:lvl8pPr marL="3148013" indent="-304800" eaLnBrk="0" fontAlgn="base" hangingPunct="0">
              <a:spcBef>
                <a:spcPct val="20000"/>
              </a:spcBef>
              <a:spcAft>
                <a:spcPct val="0"/>
              </a:spcAft>
              <a:buFont typeface="Arial" charset="0"/>
              <a:buChar char="•"/>
              <a:defRPr sz="2300">
                <a:solidFill>
                  <a:srgbClr val="7F7F7F"/>
                </a:solidFill>
                <a:latin typeface="Century Gothic" pitchFamily="34" charset="0"/>
              </a:defRPr>
            </a:lvl8pPr>
            <a:lvl9pPr marL="3605213" indent="-304800" eaLnBrk="0" fontAlgn="base" hangingPunct="0">
              <a:spcBef>
                <a:spcPct val="20000"/>
              </a:spcBef>
              <a:spcAft>
                <a:spcPct val="0"/>
              </a:spcAft>
              <a:buFont typeface="Arial" charset="0"/>
              <a:buChar char="•"/>
              <a:defRPr sz="2300">
                <a:solidFill>
                  <a:srgbClr val="7F7F7F"/>
                </a:solidFill>
                <a:latin typeface="Century Gothic" pitchFamily="34" charset="0"/>
              </a:defRPr>
            </a:lvl9pPr>
          </a:lstStyle>
          <a:p>
            <a:pPr algn="just" eaLnBrk="1" hangingPunct="1">
              <a:spcBef>
                <a:spcPct val="0"/>
              </a:spcBef>
              <a:buSzPct val="125000"/>
              <a:buFont typeface="Gill Sans Light" pitchFamily="-1" charset="0"/>
              <a:buNone/>
              <a:defRPr/>
            </a:pPr>
            <a:r>
              <a:rPr lang="en-US" altLang="en-US" sz="3800" b="1" dirty="0">
                <a:solidFill>
                  <a:schemeClr val="accent6">
                    <a:lumMod val="75000"/>
                  </a:schemeClr>
                </a:solidFill>
                <a:latin typeface="Gill Sans" pitchFamily="-1" charset="0"/>
                <a:sym typeface="Gill Sans" pitchFamily="-1" charset="0"/>
              </a:rPr>
              <a:t>Artistic Processes</a:t>
            </a:r>
            <a:r>
              <a:rPr lang="en-US" altLang="en-US" sz="3800" dirty="0">
                <a:solidFill>
                  <a:schemeClr val="accent6">
                    <a:lumMod val="75000"/>
                  </a:schemeClr>
                </a:solidFill>
                <a:latin typeface="Gill Sans Light" pitchFamily="-1" charset="0"/>
              </a:rPr>
              <a:t> </a:t>
            </a:r>
          </a:p>
          <a:p>
            <a:pPr eaLnBrk="1" hangingPunct="1">
              <a:spcBef>
                <a:spcPct val="0"/>
              </a:spcBef>
              <a:buSzPct val="125000"/>
              <a:buFont typeface="Gill Sans Light" pitchFamily="-1" charset="0"/>
              <a:buNone/>
              <a:defRPr/>
            </a:pPr>
            <a:r>
              <a:rPr lang="en-US" altLang="en-US" sz="3800" dirty="0">
                <a:solidFill>
                  <a:schemeClr val="tx1"/>
                </a:solidFill>
                <a:latin typeface="Gill Sans Light" pitchFamily="-1" charset="0"/>
              </a:rPr>
              <a:t>are the way the brain and body make art and define the link between art making and the learner  </a:t>
            </a:r>
          </a:p>
        </p:txBody>
      </p:sp>
      <p:pic>
        <p:nvPicPr>
          <p:cNvPr id="819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790575"/>
            <a:ext cx="5108575"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0625" y="5897563"/>
            <a:ext cx="2519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9" descr="Ne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5897563"/>
            <a:ext cx="207486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296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CREATING AND THE 3 P’S</a:t>
            </a:r>
          </a:p>
        </p:txBody>
      </p:sp>
      <p:sp>
        <p:nvSpPr>
          <p:cNvPr id="78851" name="TextBox 2"/>
          <p:cNvSpPr txBox="1">
            <a:spLocks noChangeArrowheads="1"/>
          </p:cNvSpPr>
          <p:nvPr/>
        </p:nvSpPr>
        <p:spPr bwMode="auto">
          <a:xfrm>
            <a:off x="914400" y="2076450"/>
            <a:ext cx="7086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dirty="0"/>
              <a:t>Creating</a:t>
            </a:r>
            <a:r>
              <a:rPr lang="en-US" sz="2400" dirty="0"/>
              <a:t> is specifically about conceiving and developing works of arts.  In other words, the “making” of the art – as director, choreographer, designer, producer, conductor, composer</a:t>
            </a:r>
            <a:r>
              <a:rPr lang="en-US" sz="2400" dirty="0" smtClean="0"/>
              <a:t>, painter.</a:t>
            </a:r>
            <a:endParaRPr lang="en-US" sz="2400" dirty="0"/>
          </a:p>
          <a:p>
            <a:pPr eaLnBrk="1" hangingPunct="1"/>
            <a:endParaRPr lang="en-US" sz="2400" dirty="0"/>
          </a:p>
          <a:p>
            <a:pPr eaLnBrk="1" hangingPunct="1"/>
            <a:r>
              <a:rPr lang="en-US" sz="2400" u="sng" dirty="0"/>
              <a:t>Performing/Presenting/Producing</a:t>
            </a:r>
            <a:r>
              <a:rPr lang="en-US" sz="2400" dirty="0"/>
              <a:t> is about the realizing, sharing or presenting the art or the “doing” of the art – as the actor, dancer, </a:t>
            </a:r>
            <a:r>
              <a:rPr lang="en-US" sz="2400" dirty="0" smtClean="0"/>
              <a:t>curator</a:t>
            </a:r>
            <a:r>
              <a:rPr lang="en-US" sz="2400" dirty="0"/>
              <a:t>, musician, </a:t>
            </a:r>
            <a:r>
              <a:rPr lang="en-US" sz="2400" dirty="0" smtClean="0"/>
              <a:t>technician.</a:t>
            </a:r>
            <a:endParaRPr lang="en-US" sz="2400" dirty="0"/>
          </a:p>
        </p:txBody>
      </p:sp>
    </p:spTree>
    <p:extLst>
      <p:ext uri="{BB962C8B-B14F-4D97-AF65-F5344CB8AC3E}">
        <p14:creationId xmlns:p14="http://schemas.microsoft.com/office/powerpoint/2010/main" val="390199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CONNECTING</a:t>
            </a:r>
          </a:p>
        </p:txBody>
      </p:sp>
      <p:sp>
        <p:nvSpPr>
          <p:cNvPr id="79875" name="Rectangle 2"/>
          <p:cNvSpPr>
            <a:spLocks noChangeArrowheads="1"/>
          </p:cNvSpPr>
          <p:nvPr/>
        </p:nvSpPr>
        <p:spPr bwMode="auto">
          <a:xfrm>
            <a:off x="1066800" y="1295400"/>
            <a:ext cx="6781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u="sng"/>
              <a:t>Connecting</a:t>
            </a:r>
            <a:r>
              <a:rPr lang="en-US" sz="2400"/>
              <a:t> is relating artistic ideas and work with personal meaning and external context.</a:t>
            </a:r>
          </a:p>
          <a:p>
            <a:endParaRPr lang="en-US" sz="2400"/>
          </a:p>
          <a:p>
            <a:r>
              <a:rPr lang="en-US" sz="2400"/>
              <a:t>It is generally considered a </a:t>
            </a:r>
            <a:r>
              <a:rPr lang="en-US" sz="2400" u="sng"/>
              <a:t>distinct process</a:t>
            </a:r>
            <a:r>
              <a:rPr lang="en-US" sz="2400"/>
              <a:t> among most art forms, although music views this process as </a:t>
            </a:r>
            <a:r>
              <a:rPr lang="en-US" sz="2400" u="sng"/>
              <a:t>embedded</a:t>
            </a:r>
            <a:r>
              <a:rPr lang="en-US" sz="2400"/>
              <a:t> within the other processes.</a:t>
            </a:r>
          </a:p>
          <a:p>
            <a:endParaRPr lang="en-US" sz="2400"/>
          </a:p>
          <a:p>
            <a:r>
              <a:rPr lang="en-US" sz="2400"/>
              <a:t>It is significantly beyond </a:t>
            </a:r>
            <a:r>
              <a:rPr lang="en-US" sz="2400" u="sng"/>
              <a:t>Arts Integration</a:t>
            </a:r>
            <a:r>
              <a:rPr lang="en-US" sz="2400"/>
              <a:t> or defining other subject matter through arts understandings.</a:t>
            </a:r>
          </a:p>
        </p:txBody>
      </p:sp>
    </p:spTree>
    <p:extLst>
      <p:ext uri="{BB962C8B-B14F-4D97-AF65-F5344CB8AC3E}">
        <p14:creationId xmlns:p14="http://schemas.microsoft.com/office/powerpoint/2010/main" val="9377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normAutofit fontScale="90000"/>
          </a:bodyPr>
          <a:lstStyle/>
          <a:p>
            <a:r>
              <a:rPr lang="en-US" dirty="0" smtClean="0"/>
              <a:t>RESPONDING VS. CONNECTING DIFFERENCE?</a:t>
            </a:r>
          </a:p>
        </p:txBody>
      </p:sp>
      <p:sp>
        <p:nvSpPr>
          <p:cNvPr id="80899" name="Rectangle 2"/>
          <p:cNvSpPr>
            <a:spLocks noChangeArrowheads="1"/>
          </p:cNvSpPr>
          <p:nvPr/>
        </p:nvSpPr>
        <p:spPr bwMode="auto">
          <a:xfrm>
            <a:off x="990600" y="2114550"/>
            <a:ext cx="7010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u="sng"/>
              <a:t>Responding</a:t>
            </a:r>
            <a:r>
              <a:rPr lang="en-US" sz="2400"/>
              <a:t> is a reflection on an </a:t>
            </a:r>
            <a:r>
              <a:rPr lang="en-US" sz="2400" u="sng"/>
              <a:t>external</a:t>
            </a:r>
            <a:r>
              <a:rPr lang="en-US" sz="2400"/>
              <a:t> set of information.  It is generally focused through comparison and critical analysis.</a:t>
            </a:r>
          </a:p>
          <a:p>
            <a:endParaRPr lang="en-US" sz="2400"/>
          </a:p>
          <a:p>
            <a:r>
              <a:rPr lang="en-US" sz="2400" u="sng"/>
              <a:t>Connecting</a:t>
            </a:r>
            <a:r>
              <a:rPr lang="en-US" sz="2400"/>
              <a:t> is an </a:t>
            </a:r>
            <a:r>
              <a:rPr lang="en-US" sz="2400" u="sng"/>
              <a:t>internal</a:t>
            </a:r>
            <a:r>
              <a:rPr lang="en-US" sz="2400"/>
              <a:t> process mechanism that synthesize various bodies of knowledge for use in developing multiple entry points for personal expression.</a:t>
            </a:r>
          </a:p>
        </p:txBody>
      </p:sp>
    </p:spTree>
    <p:extLst>
      <p:ext uri="{BB962C8B-B14F-4D97-AF65-F5344CB8AC3E}">
        <p14:creationId xmlns:p14="http://schemas.microsoft.com/office/powerpoint/2010/main" val="297323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BEBA8EAE-BF5A-486C-A8C5-ECC9F3942E4B}">
                <a14:imgProps xmlns:a14="http://schemas.microsoft.com/office/drawing/2010/main">
                  <a14:imgLayer r:embed="rId3">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1704181" y="543022"/>
            <a:ext cx="5735638" cy="57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879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419671846"/>
              </p:ext>
            </p:extLst>
          </p:nvPr>
        </p:nvGraphicFramePr>
        <p:xfrm>
          <a:off x="552450" y="533400"/>
          <a:ext cx="828675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2608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p:cNvSpPr>
          <p:nvPr/>
        </p:nvSpPr>
        <p:spPr bwMode="auto">
          <a:xfrm>
            <a:off x="375605" y="2849687"/>
            <a:ext cx="8392790" cy="34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l" eaLnBrk="0" hangingPunct="0">
              <a:spcBef>
                <a:spcPct val="20000"/>
              </a:spcBef>
              <a:buFont typeface="Arial" charset="0"/>
              <a:buChar char="•"/>
              <a:defRPr sz="3400">
                <a:solidFill>
                  <a:srgbClr val="7F7F7F"/>
                </a:solidFill>
                <a:latin typeface="Century Gothic" pitchFamily="34" charset="0"/>
              </a:defRPr>
            </a:lvl1pPr>
            <a:lvl2pPr marL="37930138" indent="-37474525" algn="l" eaLnBrk="0" hangingPunct="0">
              <a:spcBef>
                <a:spcPct val="20000"/>
              </a:spcBef>
              <a:buFont typeface="Courier New" pitchFamily="49" charset="0"/>
              <a:buChar char="o"/>
              <a:defRPr sz="2300">
                <a:solidFill>
                  <a:srgbClr val="7F7F7F"/>
                </a:solidFill>
                <a:latin typeface="Century Gothic" pitchFamily="34" charset="0"/>
              </a:defRPr>
            </a:lvl2pPr>
            <a:lvl3pPr marL="1016000" indent="-304800" algn="l" eaLnBrk="0" hangingPunct="0">
              <a:spcBef>
                <a:spcPct val="20000"/>
              </a:spcBef>
              <a:buFont typeface="Arial" charset="0"/>
              <a:buChar char="•"/>
              <a:defRPr sz="2300">
                <a:solidFill>
                  <a:srgbClr val="7F7F7F"/>
                </a:solidFill>
                <a:latin typeface="Century Gothic" pitchFamily="34" charset="0"/>
              </a:defRPr>
            </a:lvl3pPr>
            <a:lvl4pPr marL="1397000" indent="-304800" algn="l" eaLnBrk="0" hangingPunct="0">
              <a:spcBef>
                <a:spcPct val="20000"/>
              </a:spcBef>
              <a:buFont typeface="Courier New" pitchFamily="49" charset="0"/>
              <a:buChar char="o"/>
              <a:defRPr sz="2300">
                <a:solidFill>
                  <a:srgbClr val="7F7F7F"/>
                </a:solidFill>
                <a:latin typeface="Century Gothic" pitchFamily="34" charset="0"/>
              </a:defRPr>
            </a:lvl4pPr>
            <a:lvl5pPr marL="1776413" indent="-304800" algn="l" eaLnBrk="0" hangingPunct="0">
              <a:spcBef>
                <a:spcPct val="20000"/>
              </a:spcBef>
              <a:buFont typeface="Arial" charset="0"/>
              <a:buChar char="•"/>
              <a:defRPr sz="2300">
                <a:solidFill>
                  <a:srgbClr val="7F7F7F"/>
                </a:solidFill>
                <a:latin typeface="Century Gothic" pitchFamily="34" charset="0"/>
              </a:defRPr>
            </a:lvl5pPr>
            <a:lvl6pPr marL="2233613" indent="-304800" eaLnBrk="0" fontAlgn="base" hangingPunct="0">
              <a:spcBef>
                <a:spcPct val="20000"/>
              </a:spcBef>
              <a:spcAft>
                <a:spcPct val="0"/>
              </a:spcAft>
              <a:buFont typeface="Arial" charset="0"/>
              <a:buChar char="•"/>
              <a:defRPr sz="2300">
                <a:solidFill>
                  <a:srgbClr val="7F7F7F"/>
                </a:solidFill>
                <a:latin typeface="Century Gothic" pitchFamily="34" charset="0"/>
              </a:defRPr>
            </a:lvl6pPr>
            <a:lvl7pPr marL="2690813" indent="-304800" eaLnBrk="0" fontAlgn="base" hangingPunct="0">
              <a:spcBef>
                <a:spcPct val="20000"/>
              </a:spcBef>
              <a:spcAft>
                <a:spcPct val="0"/>
              </a:spcAft>
              <a:buFont typeface="Arial" charset="0"/>
              <a:buChar char="•"/>
              <a:defRPr sz="2300">
                <a:solidFill>
                  <a:srgbClr val="7F7F7F"/>
                </a:solidFill>
                <a:latin typeface="Century Gothic" pitchFamily="34" charset="0"/>
              </a:defRPr>
            </a:lvl7pPr>
            <a:lvl8pPr marL="3148013" indent="-304800" eaLnBrk="0" fontAlgn="base" hangingPunct="0">
              <a:spcBef>
                <a:spcPct val="20000"/>
              </a:spcBef>
              <a:spcAft>
                <a:spcPct val="0"/>
              </a:spcAft>
              <a:buFont typeface="Arial" charset="0"/>
              <a:buChar char="•"/>
              <a:defRPr sz="2300">
                <a:solidFill>
                  <a:srgbClr val="7F7F7F"/>
                </a:solidFill>
                <a:latin typeface="Century Gothic" pitchFamily="34" charset="0"/>
              </a:defRPr>
            </a:lvl8pPr>
            <a:lvl9pPr marL="3605213" indent="-304800" eaLnBrk="0" fontAlgn="base" hangingPunct="0">
              <a:spcBef>
                <a:spcPct val="20000"/>
              </a:spcBef>
              <a:spcAft>
                <a:spcPct val="0"/>
              </a:spcAft>
              <a:buFont typeface="Arial" charset="0"/>
              <a:buChar char="•"/>
              <a:defRPr sz="2300">
                <a:solidFill>
                  <a:srgbClr val="7F7F7F"/>
                </a:solidFill>
                <a:latin typeface="Century Gothic" pitchFamily="34" charset="0"/>
              </a:defRPr>
            </a:lvl9pPr>
          </a:lstStyle>
          <a:p>
            <a:pPr>
              <a:spcBef>
                <a:spcPts val="0"/>
              </a:spcBef>
              <a:buNone/>
              <a:defRPr/>
            </a:pPr>
            <a:r>
              <a:rPr lang="en-US" altLang="en-US" sz="3100" b="1" dirty="0" smtClean="0">
                <a:solidFill>
                  <a:schemeClr val="accent6">
                    <a:lumMod val="75000"/>
                  </a:schemeClr>
                </a:solidFill>
                <a:latin typeface="Gill Sans" pitchFamily="-1" charset="0"/>
                <a:sym typeface="Gill Sans" pitchFamily="-1" charset="0"/>
              </a:rPr>
              <a:t>Performance Standards</a:t>
            </a:r>
          </a:p>
          <a:p>
            <a:pPr>
              <a:spcBef>
                <a:spcPts val="0"/>
              </a:spcBef>
              <a:buNone/>
              <a:defRPr/>
            </a:pPr>
            <a:endParaRPr lang="en-US" altLang="en-US" sz="3100" b="1" dirty="0" smtClean="0">
              <a:solidFill>
                <a:schemeClr val="accent6">
                  <a:lumMod val="75000"/>
                </a:schemeClr>
              </a:solidFill>
              <a:latin typeface="Gill Sans" pitchFamily="-1" charset="0"/>
              <a:sym typeface="Gill Sans" pitchFamily="-1" charset="0"/>
            </a:endParaRPr>
          </a:p>
          <a:p>
            <a:pPr marL="457200" indent="-457200">
              <a:spcBef>
                <a:spcPts val="0"/>
              </a:spcBef>
              <a:defRPr/>
            </a:pPr>
            <a:r>
              <a:rPr lang="en-US" sz="2800" dirty="0" smtClean="0">
                <a:solidFill>
                  <a:schemeClr val="tx1"/>
                </a:solidFill>
                <a:latin typeface="Gill Sans Light"/>
                <a:ea typeface="Calibri"/>
                <a:cs typeface="Times New Roman"/>
              </a:rPr>
              <a:t>Translate </a:t>
            </a:r>
            <a:r>
              <a:rPr lang="en-US" sz="2800" dirty="0">
                <a:solidFill>
                  <a:schemeClr val="tx1"/>
                </a:solidFill>
                <a:latin typeface="Gill Sans Light"/>
                <a:ea typeface="Calibri"/>
                <a:cs typeface="Times New Roman"/>
              </a:rPr>
              <a:t>the anchor standards into measureable </a:t>
            </a:r>
            <a:r>
              <a:rPr lang="en-US" sz="2800" dirty="0" smtClean="0">
                <a:solidFill>
                  <a:schemeClr val="tx1"/>
                </a:solidFill>
                <a:latin typeface="Gill Sans Light"/>
                <a:ea typeface="Calibri"/>
                <a:cs typeface="Times New Roman"/>
              </a:rPr>
              <a:t>goals that articulate </a:t>
            </a:r>
            <a:r>
              <a:rPr lang="en-US" sz="2800" dirty="0">
                <a:solidFill>
                  <a:schemeClr val="tx1"/>
                </a:solidFill>
                <a:latin typeface="Gill Sans Light"/>
                <a:ea typeface="Calibri"/>
                <a:cs typeface="Times New Roman"/>
              </a:rPr>
              <a:t>student </a:t>
            </a:r>
            <a:r>
              <a:rPr lang="en-US" sz="2800" dirty="0" smtClean="0">
                <a:solidFill>
                  <a:schemeClr val="tx1"/>
                </a:solidFill>
                <a:latin typeface="Gill Sans Light"/>
                <a:ea typeface="Calibri"/>
                <a:cs typeface="Times New Roman"/>
              </a:rPr>
              <a:t>achievement. </a:t>
            </a:r>
            <a:endParaRPr lang="en-US" sz="2800" dirty="0">
              <a:solidFill>
                <a:schemeClr val="tx1"/>
              </a:solidFill>
              <a:latin typeface="Gill Sans Light"/>
              <a:ea typeface="Calibri"/>
              <a:cs typeface="Times New Roman"/>
            </a:endParaRPr>
          </a:p>
          <a:p>
            <a:pPr marL="457200" indent="-457200">
              <a:spcBef>
                <a:spcPts val="0"/>
              </a:spcBef>
              <a:defRPr/>
            </a:pPr>
            <a:endParaRPr lang="en-US" sz="2800" dirty="0" smtClean="0">
              <a:solidFill>
                <a:schemeClr val="tx1"/>
              </a:solidFill>
              <a:latin typeface="Gill Sans Light"/>
              <a:ea typeface="Calibri"/>
              <a:cs typeface="Times New Roman"/>
            </a:endParaRPr>
          </a:p>
          <a:p>
            <a:pPr marL="457200" indent="-457200">
              <a:spcBef>
                <a:spcPts val="0"/>
              </a:spcBef>
              <a:defRPr/>
            </a:pPr>
            <a:r>
              <a:rPr lang="en-US" sz="2800" dirty="0" smtClean="0">
                <a:solidFill>
                  <a:schemeClr val="tx1"/>
                </a:solidFill>
                <a:latin typeface="Gill Sans Light"/>
                <a:ea typeface="Calibri"/>
                <a:cs typeface="Times New Roman"/>
              </a:rPr>
              <a:t>Are written PreK-8 at grade level and </a:t>
            </a:r>
            <a:r>
              <a:rPr lang="en-US" sz="2800" dirty="0">
                <a:solidFill>
                  <a:schemeClr val="tx1"/>
                </a:solidFill>
                <a:latin typeface="Gill Sans Light"/>
                <a:ea typeface="Calibri"/>
                <a:cs typeface="Times New Roman"/>
              </a:rPr>
              <a:t>at </a:t>
            </a:r>
            <a:r>
              <a:rPr lang="en-US" sz="2800" dirty="0" smtClean="0">
                <a:solidFill>
                  <a:schemeClr val="tx1"/>
                </a:solidFill>
                <a:latin typeface="Gill Sans Light"/>
                <a:ea typeface="Calibri"/>
                <a:cs typeface="Times New Roman"/>
              </a:rPr>
              <a:t>three levels </a:t>
            </a:r>
            <a:r>
              <a:rPr lang="en-US" sz="2800" dirty="0">
                <a:solidFill>
                  <a:schemeClr val="tx1"/>
                </a:solidFill>
                <a:latin typeface="Gill Sans Light"/>
                <a:ea typeface="Calibri"/>
                <a:cs typeface="Times New Roman"/>
              </a:rPr>
              <a:t>of </a:t>
            </a:r>
            <a:r>
              <a:rPr lang="en-US" sz="2800" dirty="0" smtClean="0">
                <a:solidFill>
                  <a:schemeClr val="tx1"/>
                </a:solidFill>
                <a:latin typeface="Gill Sans Light"/>
                <a:ea typeface="Calibri"/>
                <a:cs typeface="Times New Roman"/>
              </a:rPr>
              <a:t>proficiency for  high school: proficient</a:t>
            </a:r>
            <a:r>
              <a:rPr lang="en-US" sz="2800" dirty="0">
                <a:solidFill>
                  <a:schemeClr val="tx1"/>
                </a:solidFill>
                <a:latin typeface="Gill Sans Light"/>
                <a:ea typeface="Calibri"/>
                <a:cs typeface="Times New Roman"/>
              </a:rPr>
              <a:t>, accomplished, and </a:t>
            </a:r>
            <a:r>
              <a:rPr lang="en-US" sz="2800" dirty="0" smtClean="0">
                <a:solidFill>
                  <a:schemeClr val="tx1"/>
                </a:solidFill>
                <a:latin typeface="Gill Sans Light"/>
                <a:ea typeface="Calibri"/>
                <a:cs typeface="Times New Roman"/>
              </a:rPr>
              <a:t>advanced</a:t>
            </a:r>
            <a:r>
              <a:rPr lang="en-US" sz="2800" dirty="0">
                <a:solidFill>
                  <a:schemeClr val="tx1"/>
                </a:solidFill>
                <a:latin typeface="Gill Sans Light"/>
                <a:ea typeface="Calibri"/>
                <a:cs typeface="Times New Roman"/>
              </a:rPr>
              <a:t>.</a:t>
            </a:r>
          </a:p>
        </p:txBody>
      </p:sp>
      <p:pic>
        <p:nvPicPr>
          <p:cNvPr id="72707" name="Picture 6" descr="Screen Shot 2013-07-22 at 1.52.4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3545086" cy="263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NCCAS_Logo_5_12_14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245" y="857250"/>
            <a:ext cx="2557065" cy="9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788290"/>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idx="4294967295"/>
          </p:nvPr>
        </p:nvSpPr>
        <p:spPr>
          <a:xfrm>
            <a:off x="0" y="274638"/>
            <a:ext cx="4133850" cy="3192462"/>
          </a:xfrm>
        </p:spPr>
        <p:txBody>
          <a:bodyPr/>
          <a:lstStyle/>
          <a:p>
            <a:pPr defTabSz="914400" eaLnBrk="1" hangingPunct="1"/>
            <a:endParaRPr lang="en-US" altLang="en-US" smtClean="0"/>
          </a:p>
          <a:p>
            <a:pPr defTabSz="914400" eaLnBrk="1" hangingPunct="1"/>
            <a:endParaRPr lang="en-US" altLang="en-US" smtClean="0"/>
          </a:p>
        </p:txBody>
      </p:sp>
      <p:graphicFrame>
        <p:nvGraphicFramePr>
          <p:cNvPr id="3" name="Diagram 2"/>
          <p:cNvGraphicFramePr/>
          <p:nvPr>
            <p:extLst>
              <p:ext uri="{D42A27DB-BD31-4B8C-83A1-F6EECF244321}">
                <p14:modId xmlns:p14="http://schemas.microsoft.com/office/powerpoint/2010/main" val="944148500"/>
              </p:ext>
            </p:extLst>
          </p:nvPr>
        </p:nvGraphicFramePr>
        <p:xfrm>
          <a:off x="2838451" y="533400"/>
          <a:ext cx="6126162" cy="6037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Callout 3"/>
          <p:cNvSpPr/>
          <p:nvPr/>
        </p:nvSpPr>
        <p:spPr>
          <a:xfrm>
            <a:off x="628650" y="533400"/>
            <a:ext cx="4171950" cy="2590800"/>
          </a:xfrm>
          <a:prstGeom prst="rightArrowCallou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smtClean="0"/>
              <a:t>4 Artistic </a:t>
            </a:r>
            <a:r>
              <a:rPr lang="en-US" sz="4000" dirty="0"/>
              <a:t>Processes</a:t>
            </a:r>
          </a:p>
        </p:txBody>
      </p:sp>
      <p:grpSp>
        <p:nvGrpSpPr>
          <p:cNvPr id="6" name="Group 5"/>
          <p:cNvGrpSpPr>
            <a:grpSpLocks/>
          </p:cNvGrpSpPr>
          <p:nvPr/>
        </p:nvGrpSpPr>
        <p:grpSpPr bwMode="auto">
          <a:xfrm>
            <a:off x="519113" y="3630613"/>
            <a:ext cx="3062287" cy="2770187"/>
            <a:chOff x="519113" y="4223354"/>
            <a:chExt cx="3062286" cy="2176761"/>
          </a:xfrm>
        </p:grpSpPr>
        <p:sp>
          <p:nvSpPr>
            <p:cNvPr id="7" name="Freeform 6"/>
            <p:cNvSpPr/>
            <p:nvPr/>
          </p:nvSpPr>
          <p:spPr>
            <a:xfrm>
              <a:off x="519113" y="4223354"/>
              <a:ext cx="3062286" cy="1156365"/>
            </a:xfrm>
            <a:custGeom>
              <a:avLst/>
              <a:gdLst>
                <a:gd name="connsiteX0" fmla="*/ 0 w 2852928"/>
                <a:gd name="connsiteY0" fmla="*/ 0 h 891540"/>
                <a:gd name="connsiteX1" fmla="*/ 2852928 w 2852928"/>
                <a:gd name="connsiteY1" fmla="*/ 0 h 891540"/>
                <a:gd name="connsiteX2" fmla="*/ 2852928 w 2852928"/>
                <a:gd name="connsiteY2" fmla="*/ 891540 h 891540"/>
                <a:gd name="connsiteX3" fmla="*/ 0 w 2852928"/>
                <a:gd name="connsiteY3" fmla="*/ 891540 h 891540"/>
                <a:gd name="connsiteX4" fmla="*/ 0 w 2852928"/>
                <a:gd name="connsiteY4" fmla="*/ 0 h 89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891540">
                  <a:moveTo>
                    <a:pt x="0" y="0"/>
                  </a:moveTo>
                  <a:lnTo>
                    <a:pt x="2852928" y="0"/>
                  </a:lnTo>
                  <a:lnTo>
                    <a:pt x="2852928" y="891540"/>
                  </a:lnTo>
                  <a:lnTo>
                    <a:pt x="0" y="89154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603870" tIns="68580" rIns="68580" bIns="68580" spcCol="1270" anchor="ctr"/>
            <a:lstStyle/>
            <a:p>
              <a:pPr defTabSz="800100">
                <a:lnSpc>
                  <a:spcPct val="90000"/>
                </a:lnSpc>
                <a:spcAft>
                  <a:spcPct val="35000"/>
                </a:spcAft>
                <a:defRPr/>
              </a:pPr>
              <a:r>
                <a:rPr lang="en-US" sz="2400" dirty="0">
                  <a:solidFill>
                    <a:srgbClr val="0070C0"/>
                  </a:solidFill>
                </a:rPr>
                <a:t>Discipline-based instructional resources</a:t>
              </a:r>
            </a:p>
          </p:txBody>
        </p:sp>
        <p:sp>
          <p:nvSpPr>
            <p:cNvPr id="9" name="Freeform 8"/>
            <p:cNvSpPr/>
            <p:nvPr/>
          </p:nvSpPr>
          <p:spPr>
            <a:xfrm>
              <a:off x="519113" y="5379719"/>
              <a:ext cx="3062286" cy="1020396"/>
            </a:xfrm>
            <a:custGeom>
              <a:avLst/>
              <a:gdLst>
                <a:gd name="connsiteX0" fmla="*/ 0 w 2852928"/>
                <a:gd name="connsiteY0" fmla="*/ 0 h 891540"/>
                <a:gd name="connsiteX1" fmla="*/ 2852928 w 2852928"/>
                <a:gd name="connsiteY1" fmla="*/ 0 h 891540"/>
                <a:gd name="connsiteX2" fmla="*/ 2852928 w 2852928"/>
                <a:gd name="connsiteY2" fmla="*/ 891540 h 891540"/>
                <a:gd name="connsiteX3" fmla="*/ 0 w 2852928"/>
                <a:gd name="connsiteY3" fmla="*/ 891540 h 891540"/>
                <a:gd name="connsiteX4" fmla="*/ 0 w 2852928"/>
                <a:gd name="connsiteY4" fmla="*/ 0 h 89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891540">
                  <a:moveTo>
                    <a:pt x="0" y="0"/>
                  </a:moveTo>
                  <a:lnTo>
                    <a:pt x="2852928" y="0"/>
                  </a:lnTo>
                  <a:lnTo>
                    <a:pt x="2852928" y="891540"/>
                  </a:lnTo>
                  <a:lnTo>
                    <a:pt x="0" y="891540"/>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603870" tIns="68580" rIns="68580" bIns="68580" spcCol="1270" anchor="ctr"/>
            <a:lstStyle/>
            <a:p>
              <a:pPr marL="285750" indent="-285750" defTabSz="800100">
                <a:lnSpc>
                  <a:spcPct val="90000"/>
                </a:lnSpc>
                <a:spcAft>
                  <a:spcPct val="35000"/>
                </a:spcAft>
                <a:buFont typeface="Arial" panose="020B0604020202020204" pitchFamily="34" charset="0"/>
                <a:buChar char="•"/>
                <a:defRPr/>
              </a:pPr>
              <a:r>
                <a:rPr lang="en-US" dirty="0">
                  <a:solidFill>
                    <a:srgbClr val="00B0F0"/>
                  </a:solidFill>
                </a:rPr>
                <a:t>EU’s &amp; EQ’s</a:t>
              </a:r>
            </a:p>
            <a:p>
              <a:pPr marL="285750" indent="-285750" defTabSz="800100">
                <a:lnSpc>
                  <a:spcPct val="90000"/>
                </a:lnSpc>
                <a:spcAft>
                  <a:spcPct val="35000"/>
                </a:spcAft>
                <a:buFont typeface="Arial" panose="020B0604020202020204" pitchFamily="34" charset="0"/>
                <a:buChar char="•"/>
                <a:defRPr/>
              </a:pPr>
              <a:r>
                <a:rPr lang="en-US" dirty="0">
                  <a:solidFill>
                    <a:srgbClr val="00B0F0"/>
                  </a:solidFill>
                </a:rPr>
                <a:t>Model Cornerstone Assessments</a:t>
              </a:r>
            </a:p>
            <a:p>
              <a:pPr marL="285750" indent="-285750" defTabSz="800100">
                <a:lnSpc>
                  <a:spcPct val="90000"/>
                </a:lnSpc>
                <a:spcAft>
                  <a:spcPct val="35000"/>
                </a:spcAft>
                <a:buFont typeface="Arial" panose="020B0604020202020204" pitchFamily="34" charset="0"/>
                <a:buChar char="•"/>
                <a:defRPr/>
              </a:pPr>
              <a:r>
                <a:rPr lang="en-US" dirty="0">
                  <a:solidFill>
                    <a:srgbClr val="00B0F0"/>
                  </a:solidFill>
                </a:rPr>
                <a:t>Process Components</a:t>
              </a:r>
            </a:p>
          </p:txBody>
        </p:sp>
      </p:grpSp>
    </p:spTree>
    <p:extLst>
      <p:ext uri="{BB962C8B-B14F-4D97-AF65-F5344CB8AC3E}">
        <p14:creationId xmlns:p14="http://schemas.microsoft.com/office/powerpoint/2010/main" val="214846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Data baseline.....getting to know you</a:t>
            </a:r>
            <a:endParaRPr lang="en-US" dirty="0"/>
          </a:p>
        </p:txBody>
      </p:sp>
      <p:pic>
        <p:nvPicPr>
          <p:cNvPr id="1026" name="Picture 2" descr="C:\Users\Cory\Downloads\IMG_0620.PNG"/>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4090" b="22880"/>
          <a:stretch/>
        </p:blipFill>
        <p:spPr bwMode="auto">
          <a:xfrm>
            <a:off x="2078182" y="2244436"/>
            <a:ext cx="5541817" cy="242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7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43149140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0500" y="266700"/>
            <a:ext cx="3390900" cy="2246769"/>
          </a:xfrm>
          <a:prstGeom prst="rect">
            <a:avLst/>
          </a:prstGeom>
          <a:noFill/>
        </p:spPr>
        <p:txBody>
          <a:bodyPr wrap="square" rtlCol="0">
            <a:spAutoFit/>
          </a:bodyPr>
          <a:lstStyle/>
          <a:p>
            <a:r>
              <a:rPr lang="en-US" sz="2000" b="1" dirty="0" smtClean="0"/>
              <a:t>The body of work provides multiple discipline-specific entry points or ways of accessing content that are “packed in” around the standards.</a:t>
            </a:r>
          </a:p>
        </p:txBody>
      </p:sp>
      <p:sp>
        <p:nvSpPr>
          <p:cNvPr id="4" name="TextBox 3"/>
          <p:cNvSpPr txBox="1"/>
          <p:nvPr/>
        </p:nvSpPr>
        <p:spPr>
          <a:xfrm>
            <a:off x="5924550" y="4762500"/>
            <a:ext cx="2838450" cy="1631216"/>
          </a:xfrm>
          <a:prstGeom prst="rect">
            <a:avLst/>
          </a:prstGeom>
          <a:noFill/>
        </p:spPr>
        <p:txBody>
          <a:bodyPr wrap="square" rtlCol="0">
            <a:spAutoFit/>
          </a:bodyPr>
          <a:lstStyle/>
          <a:p>
            <a:r>
              <a:rPr lang="en-US" sz="2000" b="1" dirty="0" smtClean="0"/>
              <a:t>Think of these as instructional resources, as ways to connect what you do with the standards.</a:t>
            </a:r>
            <a:endParaRPr lang="en-US" sz="2000" b="1" dirty="0"/>
          </a:p>
        </p:txBody>
      </p:sp>
    </p:spTree>
    <p:extLst>
      <p:ext uri="{BB962C8B-B14F-4D97-AF65-F5344CB8AC3E}">
        <p14:creationId xmlns:p14="http://schemas.microsoft.com/office/powerpoint/2010/main" val="25135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507116"/>
              </p:ext>
            </p:extLst>
          </p:nvPr>
        </p:nvGraphicFramePr>
        <p:xfrm>
          <a:off x="457200" y="400050"/>
          <a:ext cx="8362950" cy="598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008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807833"/>
              </p:ext>
            </p:extLst>
          </p:nvPr>
        </p:nvGraphicFramePr>
        <p:xfrm>
          <a:off x="1219200" y="1162050"/>
          <a:ext cx="6591300" cy="112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600529783"/>
              </p:ext>
            </p:extLst>
          </p:nvPr>
        </p:nvGraphicFramePr>
        <p:xfrm>
          <a:off x="1524000" y="1397000"/>
          <a:ext cx="6096000" cy="3670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2038350" y="171450"/>
            <a:ext cx="5124450" cy="584775"/>
          </a:xfrm>
          <a:prstGeom prst="rect">
            <a:avLst/>
          </a:prstGeom>
          <a:noFill/>
        </p:spPr>
        <p:txBody>
          <a:bodyPr wrap="square" rtlCol="0">
            <a:spAutoFit/>
          </a:bodyPr>
          <a:lstStyle/>
          <a:p>
            <a:pPr algn="ctr"/>
            <a:r>
              <a:rPr lang="en-US" sz="3200" dirty="0" smtClean="0"/>
              <a:t>Next Design Feature</a:t>
            </a:r>
            <a:endParaRPr lang="en-US" sz="3200" dirty="0"/>
          </a:p>
        </p:txBody>
      </p:sp>
    </p:spTree>
    <p:extLst>
      <p:ext uri="{BB962C8B-B14F-4D97-AF65-F5344CB8AC3E}">
        <p14:creationId xmlns:p14="http://schemas.microsoft.com/office/powerpoint/2010/main" val="413478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514350" indent="-514350">
              <a:buAutoNum type="arabicPeriod"/>
            </a:pPr>
            <a:r>
              <a:rPr lang="en-US" dirty="0" smtClean="0"/>
              <a:t>Generate </a:t>
            </a:r>
            <a:r>
              <a:rPr lang="en-US" dirty="0"/>
              <a:t>and conceptualize artistic ideas and work</a:t>
            </a:r>
            <a:r>
              <a:rPr lang="en-US" dirty="0" smtClean="0"/>
              <a:t>.</a:t>
            </a:r>
          </a:p>
          <a:p>
            <a:pPr marL="0" indent="0">
              <a:buNone/>
            </a:pPr>
            <a:endParaRPr lang="en-US" dirty="0"/>
          </a:p>
          <a:p>
            <a:pPr marL="0" indent="0">
              <a:buNone/>
            </a:pPr>
            <a:r>
              <a:rPr lang="en-US" dirty="0"/>
              <a:t>2. Organize and develop artistic ideas and work</a:t>
            </a:r>
            <a:r>
              <a:rPr lang="en-US" dirty="0" smtClean="0"/>
              <a:t>.</a:t>
            </a:r>
          </a:p>
          <a:p>
            <a:pPr marL="0" indent="0">
              <a:buNone/>
            </a:pPr>
            <a:r>
              <a:rPr lang="en-US" dirty="0" smtClean="0"/>
              <a:t> </a:t>
            </a:r>
            <a:endParaRPr lang="en-US" dirty="0"/>
          </a:p>
          <a:p>
            <a:pPr marL="0" indent="0">
              <a:buNone/>
            </a:pPr>
            <a:r>
              <a:rPr lang="en-US" dirty="0"/>
              <a:t>3. Refine and complete artistic work.</a:t>
            </a:r>
          </a:p>
        </p:txBody>
      </p:sp>
      <p:sp>
        <p:nvSpPr>
          <p:cNvPr id="7" name="Footer Placeholder 6"/>
          <p:cNvSpPr>
            <a:spLocks noGrp="1"/>
          </p:cNvSpPr>
          <p:nvPr>
            <p:ph type="ftr" sz="quarter" idx="11"/>
          </p:nvPr>
        </p:nvSpPr>
        <p:spPr/>
        <p:txBody>
          <a:bodyPr/>
          <a:lstStyle/>
          <a:p>
            <a:pPr>
              <a:defRPr/>
            </a:pPr>
            <a:r>
              <a:rPr lang="en-US" smtClean="0"/>
              <a:t>Copyright © 2014 SEADAE for NCCAS </a:t>
            </a:r>
            <a:endParaRPr lang="en-US"/>
          </a:p>
        </p:txBody>
      </p:sp>
      <p:sp>
        <p:nvSpPr>
          <p:cNvPr id="2" name="Title 1"/>
          <p:cNvSpPr>
            <a:spLocks noGrp="1"/>
          </p:cNvSpPr>
          <p:nvPr>
            <p:ph type="title"/>
          </p:nvPr>
        </p:nvSpPr>
        <p:spPr/>
        <p:txBody>
          <a:bodyPr/>
          <a:lstStyle/>
          <a:p>
            <a:r>
              <a:rPr lang="en-US" dirty="0" smtClean="0"/>
              <a:t>Creating</a:t>
            </a:r>
            <a:endParaRPr lang="en-US" dirty="0"/>
          </a:p>
        </p:txBody>
      </p:sp>
      <p:pic>
        <p:nvPicPr>
          <p:cNvPr id="9"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5715000"/>
            <a:ext cx="150954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23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dirty="0"/>
              <a:t>4. Select, analyze and interpret artistic work for presentation</a:t>
            </a:r>
            <a:r>
              <a:rPr lang="en-US" dirty="0" smtClean="0"/>
              <a:t>.</a:t>
            </a:r>
          </a:p>
          <a:p>
            <a:pPr marL="0" indent="0">
              <a:buNone/>
            </a:pPr>
            <a:endParaRPr lang="en-US" dirty="0"/>
          </a:p>
          <a:p>
            <a:pPr marL="0" indent="0">
              <a:buNone/>
            </a:pPr>
            <a:r>
              <a:rPr lang="en-US" dirty="0"/>
              <a:t>5. Develop and refine artistic techniques and work for presentation</a:t>
            </a:r>
            <a:r>
              <a:rPr lang="en-US" dirty="0" smtClean="0"/>
              <a:t>.</a:t>
            </a:r>
          </a:p>
          <a:p>
            <a:pPr marL="0" indent="0">
              <a:buNone/>
            </a:pPr>
            <a:endParaRPr lang="en-US" dirty="0"/>
          </a:p>
          <a:p>
            <a:pPr marL="0" indent="0">
              <a:buNone/>
            </a:pPr>
            <a:r>
              <a:rPr lang="en-US" dirty="0"/>
              <a:t>6. Convey meaning through the presentation of artistic work.</a:t>
            </a:r>
          </a:p>
        </p:txBody>
      </p:sp>
      <p:sp>
        <p:nvSpPr>
          <p:cNvPr id="7" name="Footer Placeholder 6"/>
          <p:cNvSpPr>
            <a:spLocks noGrp="1"/>
          </p:cNvSpPr>
          <p:nvPr>
            <p:ph type="ftr" sz="quarter" idx="11"/>
          </p:nvPr>
        </p:nvSpPr>
        <p:spPr/>
        <p:txBody>
          <a:bodyPr/>
          <a:lstStyle/>
          <a:p>
            <a:pPr>
              <a:defRPr/>
            </a:pPr>
            <a:r>
              <a:rPr lang="en-US" smtClean="0"/>
              <a:t>Copyright © 2014 SEADAE for NCCAS </a:t>
            </a:r>
            <a:endParaRPr lang="en-US"/>
          </a:p>
        </p:txBody>
      </p:sp>
      <p:sp>
        <p:nvSpPr>
          <p:cNvPr id="8" name="Title 7"/>
          <p:cNvSpPr>
            <a:spLocks noGrp="1"/>
          </p:cNvSpPr>
          <p:nvPr>
            <p:ph type="title"/>
          </p:nvPr>
        </p:nvSpPr>
        <p:spPr/>
        <p:txBody>
          <a:bodyPr>
            <a:normAutofit fontScale="90000"/>
          </a:bodyPr>
          <a:lstStyle/>
          <a:p>
            <a:r>
              <a:rPr lang="en-US" dirty="0" smtClean="0"/>
              <a:t>Performing/Presenting/Producing</a:t>
            </a:r>
            <a:endParaRPr lang="en-US" dirty="0"/>
          </a:p>
        </p:txBody>
      </p:sp>
      <p:pic>
        <p:nvPicPr>
          <p:cNvPr id="10"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5954713"/>
            <a:ext cx="150954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90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US" dirty="0"/>
              <a:t>7. Perceive and analyze artistic work</a:t>
            </a:r>
            <a:r>
              <a:rPr lang="en-US" dirty="0" smtClean="0"/>
              <a:t>.</a:t>
            </a:r>
          </a:p>
          <a:p>
            <a:pPr marL="0" indent="0">
              <a:buNone/>
            </a:pPr>
            <a:endParaRPr lang="en-US" dirty="0"/>
          </a:p>
          <a:p>
            <a:pPr marL="0" indent="0">
              <a:buNone/>
            </a:pPr>
            <a:r>
              <a:rPr lang="en-US" dirty="0"/>
              <a:t>8. Interpret intent and meaning in artistic work</a:t>
            </a:r>
            <a:r>
              <a:rPr lang="en-US" dirty="0" smtClean="0"/>
              <a:t>.</a:t>
            </a:r>
          </a:p>
          <a:p>
            <a:pPr marL="0" indent="0">
              <a:buNone/>
            </a:pPr>
            <a:endParaRPr lang="en-US" dirty="0"/>
          </a:p>
          <a:p>
            <a:pPr marL="0" indent="0">
              <a:buNone/>
            </a:pPr>
            <a:r>
              <a:rPr lang="en-US" dirty="0"/>
              <a:t>9. Apply criteria to evaluate artistic work.</a:t>
            </a:r>
          </a:p>
        </p:txBody>
      </p:sp>
      <p:sp>
        <p:nvSpPr>
          <p:cNvPr id="7" name="Footer Placeholder 6"/>
          <p:cNvSpPr>
            <a:spLocks noGrp="1"/>
          </p:cNvSpPr>
          <p:nvPr>
            <p:ph type="ftr" sz="quarter" idx="11"/>
          </p:nvPr>
        </p:nvSpPr>
        <p:spPr/>
        <p:txBody>
          <a:bodyPr/>
          <a:lstStyle/>
          <a:p>
            <a:pPr>
              <a:defRPr/>
            </a:pPr>
            <a:r>
              <a:rPr lang="en-US" smtClean="0"/>
              <a:t>Copyright © 2014 SEADAE for NCCAS </a:t>
            </a:r>
            <a:endParaRPr lang="en-US"/>
          </a:p>
        </p:txBody>
      </p:sp>
      <p:sp>
        <p:nvSpPr>
          <p:cNvPr id="2" name="Title 1"/>
          <p:cNvSpPr>
            <a:spLocks noGrp="1"/>
          </p:cNvSpPr>
          <p:nvPr>
            <p:ph type="title"/>
          </p:nvPr>
        </p:nvSpPr>
        <p:spPr/>
        <p:txBody>
          <a:bodyPr/>
          <a:lstStyle/>
          <a:p>
            <a:r>
              <a:rPr lang="en-US" dirty="0" smtClean="0"/>
              <a:t>Responding</a:t>
            </a:r>
            <a:endParaRPr lang="en-US" dirty="0"/>
          </a:p>
        </p:txBody>
      </p:sp>
      <p:pic>
        <p:nvPicPr>
          <p:cNvPr id="9"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013" y="5619750"/>
            <a:ext cx="150954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723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dirty="0"/>
              <a:t>10. Synthesize and relate knowledge and personal experiences to make art</a:t>
            </a:r>
            <a:r>
              <a:rPr lang="en-US" dirty="0" smtClean="0"/>
              <a:t>.</a:t>
            </a:r>
          </a:p>
          <a:p>
            <a:pPr marL="0" indent="0">
              <a:buNone/>
            </a:pPr>
            <a:endParaRPr lang="en-US" dirty="0"/>
          </a:p>
          <a:p>
            <a:pPr marL="0" indent="0">
              <a:buNone/>
            </a:pPr>
            <a:r>
              <a:rPr lang="en-US" dirty="0"/>
              <a:t>11. Relate artistic ideas and works with societal, cultural and historical context to deepen understanding.</a:t>
            </a:r>
          </a:p>
        </p:txBody>
      </p:sp>
      <p:sp>
        <p:nvSpPr>
          <p:cNvPr id="7" name="Footer Placeholder 6"/>
          <p:cNvSpPr>
            <a:spLocks noGrp="1"/>
          </p:cNvSpPr>
          <p:nvPr>
            <p:ph type="ftr" sz="quarter" idx="11"/>
          </p:nvPr>
        </p:nvSpPr>
        <p:spPr/>
        <p:txBody>
          <a:bodyPr/>
          <a:lstStyle/>
          <a:p>
            <a:pPr>
              <a:defRPr/>
            </a:pPr>
            <a:r>
              <a:rPr lang="en-US" smtClean="0"/>
              <a:t>Copyright © 2014 SEADAE for NCCAS </a:t>
            </a:r>
            <a:endParaRPr lang="en-US"/>
          </a:p>
        </p:txBody>
      </p:sp>
      <p:sp>
        <p:nvSpPr>
          <p:cNvPr id="8" name="Title 7"/>
          <p:cNvSpPr>
            <a:spLocks noGrp="1"/>
          </p:cNvSpPr>
          <p:nvPr>
            <p:ph type="title"/>
          </p:nvPr>
        </p:nvSpPr>
        <p:spPr/>
        <p:txBody>
          <a:bodyPr/>
          <a:lstStyle/>
          <a:p>
            <a:r>
              <a:rPr lang="en-US" dirty="0" smtClean="0"/>
              <a:t>Connecting</a:t>
            </a:r>
            <a:endParaRPr lang="en-US" dirty="0"/>
          </a:p>
        </p:txBody>
      </p:sp>
      <p:pic>
        <p:nvPicPr>
          <p:cNvPr id="10"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5561013"/>
            <a:ext cx="150954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6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79904976"/>
              </p:ext>
            </p:extLst>
          </p:nvPr>
        </p:nvGraphicFramePr>
        <p:xfrm>
          <a:off x="1219200" y="1162050"/>
          <a:ext cx="6591300" cy="112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4095990373"/>
              </p:ext>
            </p:extLst>
          </p:nvPr>
        </p:nvGraphicFramePr>
        <p:xfrm>
          <a:off x="1524000" y="1397000"/>
          <a:ext cx="6096000" cy="3670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2038350" y="171450"/>
            <a:ext cx="5124450" cy="584775"/>
          </a:xfrm>
          <a:prstGeom prst="rect">
            <a:avLst/>
          </a:prstGeom>
          <a:noFill/>
        </p:spPr>
        <p:txBody>
          <a:bodyPr wrap="square" rtlCol="0">
            <a:spAutoFit/>
          </a:bodyPr>
          <a:lstStyle/>
          <a:p>
            <a:pPr algn="ctr"/>
            <a:r>
              <a:rPr lang="en-US" sz="3200" dirty="0" smtClean="0"/>
              <a:t>Next Design Feature</a:t>
            </a:r>
            <a:endParaRPr lang="en-US" sz="3200" dirty="0"/>
          </a:p>
        </p:txBody>
      </p:sp>
    </p:spTree>
    <p:extLst>
      <p:ext uri="{BB962C8B-B14F-4D97-AF65-F5344CB8AC3E}">
        <p14:creationId xmlns:p14="http://schemas.microsoft.com/office/powerpoint/2010/main" val="30010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345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132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1520" y="1481138"/>
            <a:ext cx="6000960" cy="4525962"/>
          </a:xfrm>
        </p:spPr>
      </p:pic>
      <p:sp>
        <p:nvSpPr>
          <p:cNvPr id="4" name="Footer Placeholder 1"/>
          <p:cNvSpPr>
            <a:spLocks noGrp="1"/>
          </p:cNvSpPr>
          <p:nvPr>
            <p:ph type="ftr" sz="quarter" idx="11"/>
          </p:nvPr>
        </p:nvSpPr>
        <p:spPr/>
        <p:txBody>
          <a:bodyPr/>
          <a:lstStyle/>
          <a:p>
            <a:pPr>
              <a:defRPr/>
            </a:pPr>
            <a:r>
              <a:rPr lang="en-US" dirty="0" smtClean="0"/>
              <a:t>Copyright © 2014 SEADAE for NCCAS </a:t>
            </a:r>
            <a:endParaRPr lang="en-US" dirty="0"/>
          </a:p>
        </p:txBody>
      </p:sp>
      <p:sp>
        <p:nvSpPr>
          <p:cNvPr id="98306" name="Title 1"/>
          <p:cNvSpPr>
            <a:spLocks noGrp="1"/>
          </p:cNvSpPr>
          <p:nvPr>
            <p:ph type="title"/>
          </p:nvPr>
        </p:nvSpPr>
        <p:spPr/>
        <p:txBody>
          <a:bodyPr>
            <a:normAutofit fontScale="90000"/>
          </a:bodyPr>
          <a:lstStyle/>
          <a:p>
            <a:r>
              <a:rPr lang="en-US" altLang="en-US" smtClean="0"/>
              <a:t>Model Cornerstone Assessments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88" y="5845968"/>
            <a:ext cx="15065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64907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lstStyle/>
          <a:p>
            <a:r>
              <a:rPr lang="en-US" dirty="0" smtClean="0"/>
              <a:t>Raise your hand if you ..</a:t>
            </a:r>
            <a:endParaRPr lang="en-US" dirty="0"/>
          </a:p>
        </p:txBody>
      </p:sp>
      <p:pic>
        <p:nvPicPr>
          <p:cNvPr id="8" name="Content Placeholder 7"/>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2057400"/>
            <a:ext cx="4191000" cy="2371725"/>
          </a:xfrm>
        </p:spPr>
      </p:pic>
      <p:sp>
        <p:nvSpPr>
          <p:cNvPr id="6" name="Content Placeholder 5"/>
          <p:cNvSpPr>
            <a:spLocks noGrp="1"/>
          </p:cNvSpPr>
          <p:nvPr>
            <p:ph sz="half" idx="4294967295"/>
          </p:nvPr>
        </p:nvSpPr>
        <p:spPr>
          <a:xfrm>
            <a:off x="5105400" y="1481138"/>
            <a:ext cx="4038600" cy="4525962"/>
          </a:xfrm>
        </p:spPr>
        <p:txBody>
          <a:bodyPr>
            <a:normAutofit/>
          </a:bodyPr>
          <a:lstStyle/>
          <a:p>
            <a:r>
              <a:rPr lang="en-US" dirty="0" smtClean="0"/>
              <a:t>Are a teaching artist</a:t>
            </a:r>
          </a:p>
          <a:p>
            <a:r>
              <a:rPr lang="en-US" dirty="0" smtClean="0"/>
              <a:t>Are a classroom teacher </a:t>
            </a:r>
          </a:p>
          <a:p>
            <a:r>
              <a:rPr lang="en-US" dirty="0" smtClean="0"/>
              <a:t>Are an administrator</a:t>
            </a:r>
          </a:p>
          <a:p>
            <a:r>
              <a:rPr lang="en-US" dirty="0" smtClean="0"/>
              <a:t>Are a researcher </a:t>
            </a:r>
          </a:p>
          <a:p>
            <a:r>
              <a:rPr lang="en-US" dirty="0" smtClean="0"/>
              <a:t>Are in higher ed</a:t>
            </a:r>
          </a:p>
          <a:p>
            <a:r>
              <a:rPr lang="en-US" dirty="0" smtClean="0"/>
              <a:t>Are a museum educator</a:t>
            </a:r>
          </a:p>
          <a:p>
            <a:pPr marL="0" indent="0">
              <a:buNone/>
            </a:pP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882970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ctrTitle"/>
          </p:nvPr>
        </p:nvSpPr>
        <p:spPr>
          <a:xfrm>
            <a:off x="323850" y="990601"/>
            <a:ext cx="8572500" cy="2591762"/>
          </a:xfrm>
        </p:spPr>
        <p:txBody>
          <a:bodyPr>
            <a:normAutofit/>
          </a:bodyPr>
          <a:lstStyle/>
          <a:p>
            <a:r>
              <a:rPr lang="en-US" altLang="en-US" dirty="0" smtClean="0"/>
              <a:t>Web based home</a:t>
            </a:r>
            <a:br>
              <a:rPr lang="en-US" altLang="en-US" dirty="0" smtClean="0"/>
            </a:br>
            <a:r>
              <a:rPr lang="en-US" altLang="en-US" sz="4000" dirty="0" smtClean="0">
                <a:solidFill>
                  <a:srgbClr val="FF0000"/>
                </a:solidFill>
              </a:rPr>
              <a:t>www.nationalartsstandards.org</a:t>
            </a:r>
          </a:p>
        </p:txBody>
      </p:sp>
      <p:pic>
        <p:nvPicPr>
          <p:cNvPr id="145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950" y="3886200"/>
            <a:ext cx="45672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737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descr="Landing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AutoShape 6"/>
          <p:cNvSpPr>
            <a:spLocks noChangeArrowheads="1"/>
          </p:cNvSpPr>
          <p:nvPr/>
        </p:nvSpPr>
        <p:spPr bwMode="auto">
          <a:xfrm>
            <a:off x="152400" y="2209800"/>
            <a:ext cx="381000" cy="990600"/>
          </a:xfrm>
          <a:prstGeom prst="curvedRightArrow">
            <a:avLst>
              <a:gd name="adj1" fmla="val 52000"/>
              <a:gd name="adj2" fmla="val 104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24587" name="AutoShape 11"/>
          <p:cNvSpPr>
            <a:spLocks noChangeArrowheads="1"/>
          </p:cNvSpPr>
          <p:nvPr/>
        </p:nvSpPr>
        <p:spPr bwMode="auto">
          <a:xfrm>
            <a:off x="533400" y="4038600"/>
            <a:ext cx="1214438" cy="733425"/>
          </a:xfrm>
          <a:prstGeom prst="curvedDown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24589" name="AutoShape 13"/>
          <p:cNvSpPr>
            <a:spLocks noChangeArrowheads="1"/>
          </p:cNvSpPr>
          <p:nvPr/>
        </p:nvSpPr>
        <p:spPr bwMode="auto">
          <a:xfrm>
            <a:off x="4572000" y="0"/>
            <a:ext cx="485775" cy="976313"/>
          </a:xfrm>
          <a:prstGeom prst="down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10247" name="AutoShape 15"/>
          <p:cNvSpPr>
            <a:spLocks noChangeArrowheads="1"/>
          </p:cNvSpPr>
          <p:nvPr/>
        </p:nvSpPr>
        <p:spPr bwMode="auto">
          <a:xfrm>
            <a:off x="3409950" y="6524625"/>
            <a:ext cx="990600" cy="333375"/>
          </a:xfrm>
          <a:prstGeom prst="leftArrow">
            <a:avLst>
              <a:gd name="adj1" fmla="val 50000"/>
              <a:gd name="adj2" fmla="val 74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3794047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458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45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58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45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5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2" grpId="1" animBg="1"/>
      <p:bldP spid="24587" grpId="0" animBg="1"/>
      <p:bldP spid="24587" grpId="1" animBg="1"/>
      <p:bldP spid="24589" grpId="0" animBg="1"/>
      <p:bldP spid="24589" grpId="1" animBg="1"/>
      <p:bldP spid="102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p:cNvSpPr>
          <p:nvPr>
            <p:ph idx="1"/>
          </p:nvPr>
        </p:nvSpPr>
        <p:spPr/>
        <p:txBody>
          <a:bodyPr>
            <a:normAutofit fontScale="92500" lnSpcReduction="10000"/>
          </a:bodyPr>
          <a:lstStyle/>
          <a:p>
            <a:pPr eaLnBrk="1" hangingPunct="1">
              <a:lnSpc>
                <a:spcPct val="90000"/>
              </a:lnSpc>
            </a:pPr>
            <a:r>
              <a:rPr lang="en-US" altLang="en-US" sz="2800" smtClean="0">
                <a:hlinkClick r:id="rId3"/>
              </a:rPr>
              <a:t> International Arts Education Standards: A Survey of the Arts Education Standards and Practices of Fifteen Countries and Regions</a:t>
            </a:r>
            <a:r>
              <a:rPr lang="en-US" altLang="en-US" sz="2800" smtClean="0"/>
              <a:t> </a:t>
            </a:r>
          </a:p>
          <a:p>
            <a:pPr eaLnBrk="1" hangingPunct="1">
              <a:lnSpc>
                <a:spcPct val="90000"/>
              </a:lnSpc>
            </a:pPr>
            <a:r>
              <a:rPr lang="en-US" altLang="en-US" sz="2800" smtClean="0">
                <a:hlinkClick r:id="rId4"/>
              </a:rPr>
              <a:t>Arts Education Standards and 21st Century Skills</a:t>
            </a:r>
            <a:r>
              <a:rPr lang="en-US" altLang="en-US" sz="2800" smtClean="0"/>
              <a:t> </a:t>
            </a:r>
          </a:p>
          <a:p>
            <a:pPr eaLnBrk="1" hangingPunct="1">
              <a:lnSpc>
                <a:spcPct val="90000"/>
              </a:lnSpc>
            </a:pPr>
            <a:r>
              <a:rPr lang="en-US" altLang="en-US" sz="2800" smtClean="0">
                <a:hlinkClick r:id="rId5"/>
              </a:rPr>
              <a:t>College Learning in the Arts</a:t>
            </a:r>
            <a:r>
              <a:rPr lang="en-US" altLang="en-US" sz="2800" smtClean="0"/>
              <a:t> </a:t>
            </a:r>
          </a:p>
          <a:p>
            <a:pPr eaLnBrk="1" hangingPunct="1">
              <a:lnSpc>
                <a:spcPct val="90000"/>
              </a:lnSpc>
            </a:pPr>
            <a:r>
              <a:rPr lang="en-US" altLang="en-US" sz="2800" smtClean="0">
                <a:hlinkClick r:id="rId6"/>
              </a:rPr>
              <a:t> A Review of Selected State Arts Standards</a:t>
            </a:r>
            <a:r>
              <a:rPr lang="en-US" altLang="en-US" sz="2800" smtClean="0"/>
              <a:t> </a:t>
            </a:r>
          </a:p>
          <a:p>
            <a:pPr eaLnBrk="1" hangingPunct="1">
              <a:lnSpc>
                <a:spcPct val="90000"/>
              </a:lnSpc>
            </a:pPr>
            <a:r>
              <a:rPr lang="en-US" altLang="en-US" sz="2800" smtClean="0"/>
              <a:t> </a:t>
            </a:r>
            <a:r>
              <a:rPr lang="en-US" altLang="en-US" sz="2800" smtClean="0">
                <a:hlinkClick r:id="rId7"/>
              </a:rPr>
              <a:t>Child Development and Arts Education: A review of Current Research and Best Practices</a:t>
            </a:r>
            <a:r>
              <a:rPr lang="en-US" altLang="en-US" sz="2800" smtClean="0"/>
              <a:t> </a:t>
            </a:r>
          </a:p>
          <a:p>
            <a:pPr eaLnBrk="1" hangingPunct="1">
              <a:lnSpc>
                <a:spcPct val="90000"/>
              </a:lnSpc>
            </a:pPr>
            <a:r>
              <a:rPr lang="en-US" altLang="en-US" sz="2800" smtClean="0">
                <a:hlinkClick r:id="rId8"/>
              </a:rPr>
              <a:t>A Review of Connections between the Common Core State Standards and the Core Arts Standards</a:t>
            </a:r>
            <a:r>
              <a:rPr lang="en-US" altLang="en-US" sz="2800" smtClean="0"/>
              <a:t> </a:t>
            </a:r>
          </a:p>
        </p:txBody>
      </p:sp>
      <p:sp>
        <p:nvSpPr>
          <p:cNvPr id="147458" name="Rectangle 2"/>
          <p:cNvSpPr>
            <a:spLocks noGrp="1"/>
          </p:cNvSpPr>
          <p:nvPr>
            <p:ph type="title"/>
          </p:nvPr>
        </p:nvSpPr>
        <p:spPr>
          <a:xfrm>
            <a:off x="457200" y="304800"/>
            <a:ext cx="8229600" cy="1143000"/>
          </a:xfrm>
        </p:spPr>
        <p:txBody>
          <a:bodyPr/>
          <a:lstStyle/>
          <a:p>
            <a:pPr eaLnBrk="1" hangingPunct="1"/>
            <a:r>
              <a:rPr lang="en-US" altLang="en-US" smtClean="0"/>
              <a:t>College Board Research</a:t>
            </a:r>
          </a:p>
        </p:txBody>
      </p:sp>
    </p:spTree>
    <p:extLst>
      <p:ext uri="{BB962C8B-B14F-4D97-AF65-F5344CB8AC3E}">
        <p14:creationId xmlns:p14="http://schemas.microsoft.com/office/powerpoint/2010/main" val="3541383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05013" y="228600"/>
            <a:ext cx="7138987" cy="6292850"/>
          </a:xfrm>
        </p:spPr>
      </p:pic>
      <p:sp>
        <p:nvSpPr>
          <p:cNvPr id="148484" name="Text Box 4"/>
          <p:cNvSpPr txBox="1">
            <a:spLocks noChangeArrowheads="1"/>
          </p:cNvSpPr>
          <p:nvPr/>
        </p:nvSpPr>
        <p:spPr bwMode="auto">
          <a:xfrm>
            <a:off x="1965325" y="631825"/>
            <a:ext cx="2225675" cy="3730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800" b="1">
                <a:solidFill>
                  <a:srgbClr val="000000"/>
                </a:solidFill>
                <a:latin typeface="Arial Black" pitchFamily="34" charset="0"/>
                <a:ea typeface="SimSun" pitchFamily="2" charset="-122"/>
              </a:rPr>
              <a:t>Resources</a:t>
            </a:r>
          </a:p>
        </p:txBody>
      </p:sp>
      <p:pic>
        <p:nvPicPr>
          <p:cNvPr id="148485" name="Picture 5" descr="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906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Text Box 6"/>
          <p:cNvSpPr txBox="1">
            <a:spLocks noChangeArrowheads="1"/>
          </p:cNvSpPr>
          <p:nvPr/>
        </p:nvSpPr>
        <p:spPr bwMode="auto">
          <a:xfrm>
            <a:off x="3870325" y="4913313"/>
            <a:ext cx="2143125"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800">
                <a:solidFill>
                  <a:srgbClr val="FFFFFF"/>
                </a:solidFill>
                <a:latin typeface="Arial" pitchFamily="34" charset="0"/>
              </a:rPr>
              <a:t>The College Board</a:t>
            </a:r>
          </a:p>
        </p:txBody>
      </p:sp>
      <p:pic>
        <p:nvPicPr>
          <p:cNvPr id="148487" name="Picture 7" descr="A Shared Endeav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143000"/>
            <a:ext cx="46355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8" name="TextBox 1"/>
          <p:cNvSpPr txBox="1">
            <a:spLocks noChangeArrowheads="1"/>
          </p:cNvSpPr>
          <p:nvPr/>
        </p:nvSpPr>
        <p:spPr bwMode="auto">
          <a:xfrm>
            <a:off x="5540375" y="3943350"/>
            <a:ext cx="23050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latin typeface="Arial" pitchFamily="34" charset="0"/>
              </a:rPr>
              <a:t>White papers</a:t>
            </a:r>
          </a:p>
        </p:txBody>
      </p:sp>
    </p:spTree>
    <p:extLst>
      <p:ext uri="{BB962C8B-B14F-4D97-AF65-F5344CB8AC3E}">
        <p14:creationId xmlns:p14="http://schemas.microsoft.com/office/powerpoint/2010/main" val="110201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4" descr="Landing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AutoShape 15"/>
          <p:cNvSpPr>
            <a:spLocks noChangeArrowheads="1"/>
          </p:cNvSpPr>
          <p:nvPr/>
        </p:nvSpPr>
        <p:spPr bwMode="auto">
          <a:xfrm>
            <a:off x="4572000" y="6524625"/>
            <a:ext cx="990600" cy="333375"/>
          </a:xfrm>
          <a:prstGeom prst="leftArrow">
            <a:avLst>
              <a:gd name="adj1" fmla="val 50000"/>
              <a:gd name="adj2" fmla="val 74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2756909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05013" y="228600"/>
            <a:ext cx="7138987" cy="6292850"/>
          </a:xfrm>
        </p:spPr>
      </p:pic>
      <p:sp>
        <p:nvSpPr>
          <p:cNvPr id="150532" name="Text Box 4"/>
          <p:cNvSpPr txBox="1">
            <a:spLocks noChangeArrowheads="1"/>
          </p:cNvSpPr>
          <p:nvPr/>
        </p:nvSpPr>
        <p:spPr bwMode="auto">
          <a:xfrm>
            <a:off x="1965325" y="631825"/>
            <a:ext cx="2225675" cy="3730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800" b="1">
                <a:solidFill>
                  <a:srgbClr val="000000"/>
                </a:solidFill>
                <a:latin typeface="Arial Black" pitchFamily="34" charset="0"/>
                <a:ea typeface="SimSun" pitchFamily="2" charset="-122"/>
              </a:rPr>
              <a:t>Resources</a:t>
            </a:r>
          </a:p>
        </p:txBody>
      </p:sp>
      <p:pic>
        <p:nvPicPr>
          <p:cNvPr id="150533" name="Picture 5" descr="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90600"/>
            <a:ext cx="510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6" descr="Guiding Princip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95400"/>
            <a:ext cx="5086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5" name="Text Box 7"/>
          <p:cNvSpPr txBox="1">
            <a:spLocks noChangeArrowheads="1"/>
          </p:cNvSpPr>
          <p:nvPr/>
        </p:nvSpPr>
        <p:spPr bwMode="auto">
          <a:xfrm>
            <a:off x="1981200" y="5257800"/>
            <a:ext cx="5105400" cy="9366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1800">
                <a:solidFill>
                  <a:srgbClr val="000000"/>
                </a:solidFill>
                <a:latin typeface="Arial" pitchFamily="34" charset="0"/>
              </a:rPr>
              <a:t>VSA </a:t>
            </a:r>
          </a:p>
          <a:p>
            <a:pPr defTabSz="914400" eaLnBrk="1" hangingPunct="1">
              <a:spcBef>
                <a:spcPct val="0"/>
              </a:spcBef>
              <a:buFontTx/>
              <a:buNone/>
            </a:pPr>
            <a:r>
              <a:rPr lang="en-US" altLang="en-US" sz="1800">
                <a:solidFill>
                  <a:srgbClr val="000000"/>
                </a:solidFill>
                <a:latin typeface="Arial" pitchFamily="34" charset="0"/>
              </a:rPr>
              <a:t>The International Organization on Arts and Disabilities - The Kennedy Center </a:t>
            </a:r>
          </a:p>
        </p:txBody>
      </p:sp>
    </p:spTree>
    <p:extLst>
      <p:ext uri="{BB962C8B-B14F-4D97-AF65-F5344CB8AC3E}">
        <p14:creationId xmlns:p14="http://schemas.microsoft.com/office/powerpoint/2010/main" val="3489777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Landing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AutoShape 15"/>
          <p:cNvSpPr>
            <a:spLocks noChangeArrowheads="1"/>
          </p:cNvSpPr>
          <p:nvPr/>
        </p:nvSpPr>
        <p:spPr bwMode="auto">
          <a:xfrm>
            <a:off x="6858000" y="5629275"/>
            <a:ext cx="990600" cy="333375"/>
          </a:xfrm>
          <a:prstGeom prst="leftArrow">
            <a:avLst>
              <a:gd name="adj1" fmla="val 50000"/>
              <a:gd name="adj2" fmla="val 742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2136973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1520" y="1481138"/>
            <a:ext cx="6000960" cy="4525962"/>
          </a:xfrm>
        </p:spPr>
      </p:pic>
      <p:sp>
        <p:nvSpPr>
          <p:cNvPr id="152578" name="Title 1"/>
          <p:cNvSpPr>
            <a:spLocks noGrp="1"/>
          </p:cNvSpPr>
          <p:nvPr>
            <p:ph type="title"/>
          </p:nvPr>
        </p:nvSpPr>
        <p:spPr/>
        <p:txBody>
          <a:bodyPr/>
          <a:lstStyle/>
          <a:p>
            <a:r>
              <a:rPr lang="en-US" altLang="en-US" smtClean="0"/>
              <a:t>Examples of Assessment </a:t>
            </a:r>
          </a:p>
        </p:txBody>
      </p:sp>
    </p:spTree>
    <p:extLst>
      <p:ext uri="{BB962C8B-B14F-4D97-AF65-F5344CB8AC3E}">
        <p14:creationId xmlns:p14="http://schemas.microsoft.com/office/powerpoint/2010/main" val="2922619381"/>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80963"/>
            <a:ext cx="23050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0227" name="Rectangle 3"/>
          <p:cNvSpPr>
            <a:spLocks/>
          </p:cNvSpPr>
          <p:nvPr/>
        </p:nvSpPr>
        <p:spPr bwMode="auto">
          <a:xfrm>
            <a:off x="323850" y="1608138"/>
            <a:ext cx="839311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l" eaLnBrk="0" hangingPunct="0">
              <a:spcBef>
                <a:spcPct val="20000"/>
              </a:spcBef>
              <a:buFont typeface="Arial" charset="0"/>
              <a:buChar char="•"/>
              <a:defRPr sz="3400">
                <a:solidFill>
                  <a:srgbClr val="7F7F7F"/>
                </a:solidFill>
                <a:latin typeface="Century Gothic" pitchFamily="34" charset="0"/>
              </a:defRPr>
            </a:lvl1pPr>
            <a:lvl2pPr marL="37930138" indent="-37474525" algn="l" eaLnBrk="0" hangingPunct="0">
              <a:spcBef>
                <a:spcPct val="20000"/>
              </a:spcBef>
              <a:buFont typeface="Courier New" pitchFamily="49" charset="0"/>
              <a:buChar char="o"/>
              <a:defRPr sz="2300">
                <a:solidFill>
                  <a:srgbClr val="7F7F7F"/>
                </a:solidFill>
                <a:latin typeface="Century Gothic" pitchFamily="34" charset="0"/>
              </a:defRPr>
            </a:lvl2pPr>
            <a:lvl3pPr marL="1016000" indent="-304800" algn="l" eaLnBrk="0" hangingPunct="0">
              <a:spcBef>
                <a:spcPct val="20000"/>
              </a:spcBef>
              <a:buFont typeface="Arial" charset="0"/>
              <a:buChar char="•"/>
              <a:defRPr sz="2300">
                <a:solidFill>
                  <a:srgbClr val="7F7F7F"/>
                </a:solidFill>
                <a:latin typeface="Century Gothic" pitchFamily="34" charset="0"/>
              </a:defRPr>
            </a:lvl3pPr>
            <a:lvl4pPr marL="1397000" indent="-304800" algn="l" eaLnBrk="0" hangingPunct="0">
              <a:spcBef>
                <a:spcPct val="20000"/>
              </a:spcBef>
              <a:buFont typeface="Courier New" pitchFamily="49" charset="0"/>
              <a:buChar char="o"/>
              <a:defRPr sz="2300">
                <a:solidFill>
                  <a:srgbClr val="7F7F7F"/>
                </a:solidFill>
                <a:latin typeface="Century Gothic" pitchFamily="34" charset="0"/>
              </a:defRPr>
            </a:lvl4pPr>
            <a:lvl5pPr marL="1776413" indent="-304800" algn="l" eaLnBrk="0" hangingPunct="0">
              <a:spcBef>
                <a:spcPct val="20000"/>
              </a:spcBef>
              <a:buFont typeface="Arial" charset="0"/>
              <a:buChar char="•"/>
              <a:defRPr sz="2300">
                <a:solidFill>
                  <a:srgbClr val="7F7F7F"/>
                </a:solidFill>
                <a:latin typeface="Century Gothic" pitchFamily="34" charset="0"/>
              </a:defRPr>
            </a:lvl5pPr>
            <a:lvl6pPr marL="2233613" indent="-304800" eaLnBrk="0" fontAlgn="base" hangingPunct="0">
              <a:spcBef>
                <a:spcPct val="20000"/>
              </a:spcBef>
              <a:spcAft>
                <a:spcPct val="0"/>
              </a:spcAft>
              <a:buFont typeface="Arial" charset="0"/>
              <a:buChar char="•"/>
              <a:defRPr sz="2300">
                <a:solidFill>
                  <a:srgbClr val="7F7F7F"/>
                </a:solidFill>
                <a:latin typeface="Century Gothic" pitchFamily="34" charset="0"/>
              </a:defRPr>
            </a:lvl6pPr>
            <a:lvl7pPr marL="2690813" indent="-304800" eaLnBrk="0" fontAlgn="base" hangingPunct="0">
              <a:spcBef>
                <a:spcPct val="20000"/>
              </a:spcBef>
              <a:spcAft>
                <a:spcPct val="0"/>
              </a:spcAft>
              <a:buFont typeface="Arial" charset="0"/>
              <a:buChar char="•"/>
              <a:defRPr sz="2300">
                <a:solidFill>
                  <a:srgbClr val="7F7F7F"/>
                </a:solidFill>
                <a:latin typeface="Century Gothic" pitchFamily="34" charset="0"/>
              </a:defRPr>
            </a:lvl7pPr>
            <a:lvl8pPr marL="3148013" indent="-304800" eaLnBrk="0" fontAlgn="base" hangingPunct="0">
              <a:spcBef>
                <a:spcPct val="20000"/>
              </a:spcBef>
              <a:spcAft>
                <a:spcPct val="0"/>
              </a:spcAft>
              <a:buFont typeface="Arial" charset="0"/>
              <a:buChar char="•"/>
              <a:defRPr sz="2300">
                <a:solidFill>
                  <a:srgbClr val="7F7F7F"/>
                </a:solidFill>
                <a:latin typeface="Century Gothic" pitchFamily="34" charset="0"/>
              </a:defRPr>
            </a:lvl8pPr>
            <a:lvl9pPr marL="3605213" indent="-304800" eaLnBrk="0" fontAlgn="base" hangingPunct="0">
              <a:spcBef>
                <a:spcPct val="20000"/>
              </a:spcBef>
              <a:spcAft>
                <a:spcPct val="0"/>
              </a:spcAft>
              <a:buFont typeface="Arial" charset="0"/>
              <a:buChar char="•"/>
              <a:defRPr sz="2300">
                <a:solidFill>
                  <a:srgbClr val="7F7F7F"/>
                </a:solidFill>
                <a:latin typeface="Century Gothic" pitchFamily="34" charset="0"/>
              </a:defRPr>
            </a:lvl9pPr>
          </a:lstStyle>
          <a:p>
            <a:pPr defTabSz="914400" eaLnBrk="1" hangingPunct="1">
              <a:spcBef>
                <a:spcPct val="0"/>
              </a:spcBef>
              <a:buFontTx/>
              <a:buNone/>
              <a:defRPr/>
            </a:pPr>
            <a:endParaRPr lang="en-US" altLang="en-US" sz="2200" b="1" dirty="0">
              <a:solidFill>
                <a:prstClr val="black"/>
              </a:solidFill>
              <a:latin typeface="Gill Sans" pitchFamily="-1" charset="0"/>
              <a:ea typeface="ヒラギノ角ゴ ProN W3" pitchFamily="-1" charset="-128"/>
              <a:sym typeface="Gill Sans" pitchFamily="-1" charset="0"/>
            </a:endParaRPr>
          </a:p>
          <a:p>
            <a:pPr defTabSz="914400" eaLnBrk="1" hangingPunct="1">
              <a:spcBef>
                <a:spcPct val="0"/>
              </a:spcBef>
              <a:buFontTx/>
              <a:buNone/>
              <a:defRPr/>
            </a:pPr>
            <a:endParaRPr lang="en-US" altLang="en-US" sz="2200" b="1" dirty="0">
              <a:solidFill>
                <a:prstClr val="black"/>
              </a:solidFill>
              <a:latin typeface="Gill Sans" pitchFamily="-1" charset="0"/>
              <a:ea typeface="ヒラギノ角ゴ ProN W3" pitchFamily="-1" charset="-128"/>
              <a:sym typeface="Gill Sans" pitchFamily="-1" charset="0"/>
            </a:endParaRPr>
          </a:p>
          <a:p>
            <a:pPr defTabSz="914400" eaLnBrk="1" hangingPunct="1">
              <a:spcBef>
                <a:spcPct val="0"/>
              </a:spcBef>
              <a:buFontTx/>
              <a:buNone/>
              <a:defRPr/>
            </a:pPr>
            <a:endParaRPr lang="en-US" altLang="en-US" sz="2200" b="1" dirty="0">
              <a:solidFill>
                <a:prstClr val="black"/>
              </a:solidFill>
              <a:latin typeface="Gill Sans" pitchFamily="-1" charset="0"/>
              <a:ea typeface="ヒラギノ角ゴ ProN W3" pitchFamily="-1" charset="-128"/>
              <a:sym typeface="Gill Sans" pitchFamily="-1" charset="0"/>
            </a:endParaRPr>
          </a:p>
          <a:p>
            <a:pPr defTabSz="914400" eaLnBrk="1" hangingPunct="1">
              <a:spcBef>
                <a:spcPct val="0"/>
              </a:spcBef>
              <a:buFontTx/>
              <a:buNone/>
              <a:defRPr/>
            </a:pPr>
            <a:r>
              <a:rPr lang="en-US" altLang="en-US" sz="3100" b="1" dirty="0">
                <a:solidFill>
                  <a:srgbClr val="F79646">
                    <a:lumMod val="75000"/>
                  </a:srgbClr>
                </a:solidFill>
                <a:latin typeface="Gill Sans" pitchFamily="-1" charset="0"/>
                <a:ea typeface="ヒラギノ角ゴ ProN W3" pitchFamily="-1" charset="-128"/>
                <a:sym typeface="Gill Sans" pitchFamily="-1" charset="0"/>
              </a:rPr>
              <a:t>Model Cornerstone Assessments  </a:t>
            </a:r>
          </a:p>
          <a:p>
            <a:pPr defTabSz="914400">
              <a:spcBef>
                <a:spcPts val="0"/>
              </a:spcBef>
              <a:spcAft>
                <a:spcPts val="0"/>
              </a:spcAft>
              <a:buFont typeface="Arial" charset="0"/>
              <a:buNone/>
              <a:tabLst>
                <a:tab pos="200880" algn="l"/>
              </a:tabLst>
              <a:defRPr/>
            </a:pPr>
            <a:r>
              <a:rPr lang="en-US" sz="2200" dirty="0">
                <a:solidFill>
                  <a:prstClr val="black"/>
                </a:solidFill>
                <a:latin typeface="Gill Sans Light"/>
                <a:ea typeface="Calibri"/>
                <a:cs typeface="Times New Roman"/>
                <a:sym typeface="Gill Sans Light" pitchFamily="-1" charset="0"/>
              </a:rPr>
              <a:t>at</a:t>
            </a:r>
            <a:r>
              <a:rPr lang="en-US" sz="2200" dirty="0">
                <a:solidFill>
                  <a:prstClr val="black"/>
                </a:solidFill>
                <a:latin typeface="Gill Sans Light"/>
                <a:ea typeface="Times New Roman"/>
                <a:cs typeface="Times New Roman"/>
                <a:sym typeface="Gill Sans Light" pitchFamily="-1" charset="0"/>
              </a:rPr>
              <a:t> the benchmark grades of 2, 5, 8 and the three high school levels (proficient, accomplished, advanced) are examples of the type of evidence needed to show student achievement aligned to targeted performance standards.  </a:t>
            </a:r>
          </a:p>
          <a:p>
            <a:pPr defTabSz="914400">
              <a:spcBef>
                <a:spcPts val="0"/>
              </a:spcBef>
              <a:spcAft>
                <a:spcPts val="0"/>
              </a:spcAft>
              <a:buFont typeface="Arial" charset="0"/>
              <a:buNone/>
              <a:tabLst>
                <a:tab pos="200880" algn="l"/>
              </a:tabLst>
              <a:defRPr/>
            </a:pPr>
            <a:endParaRPr lang="en-US" sz="2200" dirty="0">
              <a:solidFill>
                <a:prstClr val="black"/>
              </a:solidFill>
              <a:latin typeface="Gill Sans Light"/>
              <a:ea typeface="Times New Roman"/>
              <a:cs typeface="Times New Roman"/>
              <a:sym typeface="Gill Sans Light" pitchFamily="-1" charset="0"/>
            </a:endParaRPr>
          </a:p>
          <a:p>
            <a:pPr defTabSz="914400">
              <a:spcBef>
                <a:spcPts val="0"/>
              </a:spcBef>
              <a:spcAft>
                <a:spcPts val="0"/>
              </a:spcAft>
              <a:buFont typeface="Arial" charset="0"/>
              <a:buNone/>
              <a:tabLst>
                <a:tab pos="200880" algn="l"/>
              </a:tabLst>
              <a:defRPr/>
            </a:pPr>
            <a:r>
              <a:rPr lang="en-US" sz="2200" dirty="0">
                <a:solidFill>
                  <a:prstClr val="black"/>
                </a:solidFill>
                <a:latin typeface="Gill Sans Light"/>
                <a:ea typeface="Calibri"/>
                <a:cs typeface="Times New Roman"/>
                <a:sym typeface="Gill Sans Light" pitchFamily="-1" charset="0"/>
              </a:rPr>
              <a:t>They will be field  tested and include:</a:t>
            </a:r>
          </a:p>
          <a:p>
            <a:pPr marL="321407" indent="-321407" defTabSz="914400" eaLnBrk="1" hangingPunct="1">
              <a:spcBef>
                <a:spcPct val="0"/>
              </a:spcBef>
              <a:buFont typeface="Arial" panose="020B0604020202020204" pitchFamily="34" charset="0"/>
              <a:buChar char="•"/>
              <a:defRPr/>
            </a:pPr>
            <a:r>
              <a:rPr lang="en-US" altLang="en-US" sz="2200" b="1" dirty="0">
                <a:solidFill>
                  <a:prstClr val="black"/>
                </a:solidFill>
                <a:latin typeface="Gill Sans Light"/>
                <a:ea typeface="ヒラギノ角ゴ ProN W3" pitchFamily="-1" charset="-128"/>
                <a:sym typeface="Gill Sans Light" pitchFamily="-1" charset="0"/>
              </a:rPr>
              <a:t>assessment tools</a:t>
            </a:r>
          </a:p>
          <a:p>
            <a:pPr defTabSz="914400" eaLnBrk="1" hangingPunct="1">
              <a:spcBef>
                <a:spcPct val="0"/>
              </a:spcBef>
              <a:defRPr/>
            </a:pPr>
            <a:r>
              <a:rPr lang="en-US" altLang="en-US" sz="2200" b="1" dirty="0">
                <a:solidFill>
                  <a:prstClr val="black"/>
                </a:solidFill>
                <a:latin typeface="Gill Sans Light"/>
                <a:ea typeface="ヒラギノ角ゴ ProN W3" pitchFamily="-1" charset="-128"/>
                <a:sym typeface="Gill Sans Light" pitchFamily="-1" charset="0"/>
              </a:rPr>
              <a:t>   differentiated learning strategies   </a:t>
            </a:r>
          </a:p>
          <a:p>
            <a:pPr defTabSz="914400" eaLnBrk="1" hangingPunct="1">
              <a:spcBef>
                <a:spcPct val="0"/>
              </a:spcBef>
              <a:defRPr/>
            </a:pPr>
            <a:r>
              <a:rPr lang="en-US" altLang="en-US" sz="2200" b="1" dirty="0">
                <a:solidFill>
                  <a:prstClr val="black"/>
                </a:solidFill>
                <a:latin typeface="Gill Sans Light"/>
                <a:ea typeface="ヒラギノ角ゴ ProN W3" pitchFamily="-1" charset="-128"/>
                <a:sym typeface="Gill Sans Light" pitchFamily="-1" charset="0"/>
              </a:rPr>
              <a:t>   benchmarked student work  </a:t>
            </a:r>
          </a:p>
        </p:txBody>
      </p:sp>
      <p:pic>
        <p:nvPicPr>
          <p:cNvPr id="153604" name="Picture 6" descr="C:\Users\jpalmarini\Documents\FRSS FEST PICS\TF11_Tech Chall_SD-06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63513"/>
            <a:ext cx="3214688"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34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ctrTitle"/>
          </p:nvPr>
        </p:nvSpPr>
        <p:spPr>
          <a:xfrm>
            <a:off x="685800" y="2130425"/>
            <a:ext cx="7772400" cy="1470025"/>
          </a:xfrm>
        </p:spPr>
        <p:txBody>
          <a:bodyPr>
            <a:normAutofit fontScale="90000"/>
          </a:bodyPr>
          <a:lstStyle/>
          <a:p>
            <a:r>
              <a:rPr lang="en-US" altLang="en-US" dirty="0" smtClean="0">
                <a:solidFill>
                  <a:schemeClr val="accent1"/>
                </a:solidFill>
              </a:rPr>
              <a:t>Viewing, downloading or printing out the standards</a:t>
            </a:r>
            <a:r>
              <a:rPr lang="en-US" altLang="en-US" dirty="0" smtClean="0">
                <a:solidFill>
                  <a:srgbClr val="FF0000"/>
                </a:solidFill>
              </a:rPr>
              <a:t/>
            </a:r>
            <a:br>
              <a:rPr lang="en-US" altLang="en-US" dirty="0" smtClean="0">
                <a:solidFill>
                  <a:srgbClr val="FF0000"/>
                </a:solidFill>
              </a:rPr>
            </a:br>
            <a:r>
              <a:rPr lang="en-US" altLang="en-US" dirty="0" smtClean="0">
                <a:solidFill>
                  <a:srgbClr val="FF0000"/>
                </a:solidFill>
              </a:rPr>
              <a:t>www.nationalartsstandards.org</a:t>
            </a:r>
          </a:p>
        </p:txBody>
      </p:sp>
      <p:sp>
        <p:nvSpPr>
          <p:cNvPr id="3" name="Subtitle 2"/>
          <p:cNvSpPr>
            <a:spLocks noGrp="1"/>
          </p:cNvSpPr>
          <p:nvPr>
            <p:ph type="subTitle" idx="1"/>
          </p:nvPr>
        </p:nvSpPr>
        <p:spPr/>
        <p:txBody>
          <a:bodyPr/>
          <a:lstStyle/>
          <a:p>
            <a:pPr>
              <a:defRPr/>
            </a:pPr>
            <a:endParaRPr lang="en-US" dirty="0"/>
          </a:p>
        </p:txBody>
      </p:sp>
      <p:pic>
        <p:nvPicPr>
          <p:cNvPr id="154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6950" y="3886200"/>
            <a:ext cx="45672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69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930" y="1788031"/>
            <a:ext cx="7038975" cy="2238375"/>
          </a:xfrm>
        </p:spPr>
      </p:pic>
      <p:sp>
        <p:nvSpPr>
          <p:cNvPr id="4" name="Title 3"/>
          <p:cNvSpPr>
            <a:spLocks noGrp="1"/>
          </p:cNvSpPr>
          <p:nvPr>
            <p:ph type="title"/>
          </p:nvPr>
        </p:nvSpPr>
        <p:spPr/>
        <p:txBody>
          <a:bodyPr/>
          <a:lstStyle/>
          <a:p>
            <a:r>
              <a:rPr lang="en-US" dirty="0" smtClean="0"/>
              <a:t>Raise your hand if you ..</a:t>
            </a:r>
            <a:endParaRPr lang="en-US" dirty="0"/>
          </a:p>
        </p:txBody>
      </p:sp>
      <p:sp>
        <p:nvSpPr>
          <p:cNvPr id="9" name="TextBox 8"/>
          <p:cNvSpPr txBox="1"/>
          <p:nvPr/>
        </p:nvSpPr>
        <p:spPr>
          <a:xfrm>
            <a:off x="1066800" y="4419600"/>
            <a:ext cx="7280455" cy="954107"/>
          </a:xfrm>
          <a:prstGeom prst="rect">
            <a:avLst/>
          </a:prstGeom>
          <a:noFill/>
        </p:spPr>
        <p:txBody>
          <a:bodyPr wrap="none" rtlCol="0">
            <a:spAutoFit/>
          </a:bodyPr>
          <a:lstStyle/>
          <a:p>
            <a:r>
              <a:rPr lang="en-US" sz="2800" dirty="0" smtClean="0"/>
              <a:t>Love the new standards- visited the website and </a:t>
            </a:r>
          </a:p>
          <a:p>
            <a:r>
              <a:rPr lang="en-US" sz="2800" dirty="0" smtClean="0"/>
              <a:t>started using them in your work. </a:t>
            </a:r>
          </a:p>
        </p:txBody>
      </p:sp>
    </p:spTree>
    <p:extLst>
      <p:ext uri="{BB962C8B-B14F-4D97-AF65-F5344CB8AC3E}">
        <p14:creationId xmlns:p14="http://schemas.microsoft.com/office/powerpoint/2010/main" val="3986772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descr="Landing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AutoShape 14"/>
          <p:cNvSpPr>
            <a:spLocks noChangeArrowheads="1"/>
          </p:cNvSpPr>
          <p:nvPr/>
        </p:nvSpPr>
        <p:spPr bwMode="auto">
          <a:xfrm>
            <a:off x="1657350" y="459105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2903106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6022" y="1481138"/>
            <a:ext cx="6971956" cy="4525962"/>
          </a:xfrm>
        </p:spPr>
      </p:pic>
      <p:sp>
        <p:nvSpPr>
          <p:cNvPr id="156674" name="Rectangle 4"/>
          <p:cNvSpPr>
            <a:spLocks noGrp="1"/>
          </p:cNvSpPr>
          <p:nvPr>
            <p:ph type="title"/>
          </p:nvPr>
        </p:nvSpPr>
        <p:spPr/>
        <p:txBody>
          <a:bodyPr/>
          <a:lstStyle/>
          <a:p>
            <a:pPr eaLnBrk="1" hangingPunct="1"/>
            <a:r>
              <a:rPr lang="en-US" altLang="en-US" smtClean="0"/>
              <a:t>Standards at a Glance</a:t>
            </a:r>
          </a:p>
        </p:txBody>
      </p:sp>
      <p:sp>
        <p:nvSpPr>
          <p:cNvPr id="156676" name="TextBox 1"/>
          <p:cNvSpPr txBox="1">
            <a:spLocks noChangeArrowheads="1"/>
          </p:cNvSpPr>
          <p:nvPr/>
        </p:nvSpPr>
        <p:spPr bwMode="auto">
          <a:xfrm>
            <a:off x="2198688" y="5438775"/>
            <a:ext cx="521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latin typeface="Arial" pitchFamily="34" charset="0"/>
              </a:rPr>
              <a:t>Prints out as 11 x 17 – check your printer settings</a:t>
            </a:r>
          </a:p>
        </p:txBody>
      </p:sp>
    </p:spTree>
    <p:extLst>
      <p:ext uri="{BB962C8B-B14F-4D97-AF65-F5344CB8AC3E}">
        <p14:creationId xmlns:p14="http://schemas.microsoft.com/office/powerpoint/2010/main" val="12041965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4" descr="Landing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AutoShape 14"/>
          <p:cNvSpPr>
            <a:spLocks noChangeArrowheads="1"/>
          </p:cNvSpPr>
          <p:nvPr/>
        </p:nvSpPr>
        <p:spPr bwMode="auto">
          <a:xfrm>
            <a:off x="8229600" y="434340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1247643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4" descr="Filter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AutoShape 5"/>
          <p:cNvSpPr>
            <a:spLocks noChangeArrowheads="1"/>
          </p:cNvSpPr>
          <p:nvPr/>
        </p:nvSpPr>
        <p:spPr bwMode="auto">
          <a:xfrm>
            <a:off x="0" y="2133600"/>
            <a:ext cx="519113" cy="228600"/>
          </a:xfrm>
          <a:prstGeom prst="rightArrow">
            <a:avLst>
              <a:gd name="adj1" fmla="val 50000"/>
              <a:gd name="adj2" fmla="val 56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57350" name="AutoShape 6"/>
          <p:cNvSpPr>
            <a:spLocks noChangeArrowheads="1"/>
          </p:cNvSpPr>
          <p:nvPr/>
        </p:nvSpPr>
        <p:spPr bwMode="auto">
          <a:xfrm>
            <a:off x="0" y="3048000"/>
            <a:ext cx="519113" cy="228600"/>
          </a:xfrm>
          <a:prstGeom prst="rightArrow">
            <a:avLst>
              <a:gd name="adj1" fmla="val 50000"/>
              <a:gd name="adj2" fmla="val 56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57351" name="AutoShape 7"/>
          <p:cNvSpPr>
            <a:spLocks noChangeArrowheads="1"/>
          </p:cNvSpPr>
          <p:nvPr/>
        </p:nvSpPr>
        <p:spPr bwMode="auto">
          <a:xfrm>
            <a:off x="0" y="2438400"/>
            <a:ext cx="519113" cy="228600"/>
          </a:xfrm>
          <a:prstGeom prst="rightArrow">
            <a:avLst>
              <a:gd name="adj1" fmla="val 50000"/>
              <a:gd name="adj2" fmla="val 56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57352" name="AutoShape 8"/>
          <p:cNvSpPr>
            <a:spLocks noChangeArrowheads="1"/>
          </p:cNvSpPr>
          <p:nvPr/>
        </p:nvSpPr>
        <p:spPr bwMode="auto">
          <a:xfrm>
            <a:off x="0" y="3429000"/>
            <a:ext cx="519113" cy="228600"/>
          </a:xfrm>
          <a:prstGeom prst="rightArrow">
            <a:avLst>
              <a:gd name="adj1" fmla="val 50000"/>
              <a:gd name="adj2" fmla="val 56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57353" name="AutoShape 9"/>
          <p:cNvSpPr>
            <a:spLocks noChangeArrowheads="1"/>
          </p:cNvSpPr>
          <p:nvPr/>
        </p:nvSpPr>
        <p:spPr bwMode="auto">
          <a:xfrm>
            <a:off x="0" y="4419600"/>
            <a:ext cx="519113" cy="228600"/>
          </a:xfrm>
          <a:prstGeom prst="rightArrow">
            <a:avLst>
              <a:gd name="adj1" fmla="val 50000"/>
              <a:gd name="adj2" fmla="val 56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57354" name="AutoShape 10"/>
          <p:cNvSpPr>
            <a:spLocks noChangeArrowheads="1"/>
          </p:cNvSpPr>
          <p:nvPr/>
        </p:nvSpPr>
        <p:spPr bwMode="auto">
          <a:xfrm>
            <a:off x="0" y="6248400"/>
            <a:ext cx="519113" cy="228600"/>
          </a:xfrm>
          <a:prstGeom prst="rightArrow">
            <a:avLst>
              <a:gd name="adj1" fmla="val 50000"/>
              <a:gd name="adj2" fmla="val 567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1140850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734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73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735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735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35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735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P spid="57349" grpId="1" animBg="1"/>
      <p:bldP spid="57350" grpId="0" animBg="1"/>
      <p:bldP spid="57350" grpId="1" animBg="1"/>
      <p:bldP spid="57351" grpId="0" animBg="1"/>
      <p:bldP spid="57351" grpId="1" animBg="1"/>
      <p:bldP spid="57352" grpId="0" animBg="1"/>
      <p:bldP spid="57352" grpId="1" animBg="1"/>
      <p:bldP spid="57353" grpId="0" animBg="1"/>
      <p:bldP spid="57353" grpId="1" animBg="1"/>
      <p:bldP spid="5735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Content Placeholder 3"/>
          <p:cNvPicPr>
            <a:picLocks noChangeAspect="1"/>
          </p:cNvPicPr>
          <p:nvPr/>
        </p:nvPicPr>
        <p:blipFill>
          <a:blip r:embed="rId3">
            <a:extLst>
              <a:ext uri="{28A0092B-C50C-407E-A947-70E740481C1C}">
                <a14:useLocalDpi xmlns:a14="http://schemas.microsoft.com/office/drawing/2010/main" val="0"/>
              </a:ext>
            </a:extLst>
          </a:blip>
          <a:srcRect b="40366"/>
          <a:stretch>
            <a:fillRect/>
          </a:stretch>
        </p:blipFill>
        <p:spPr bwMode="auto">
          <a:xfrm>
            <a:off x="0" y="0"/>
            <a:ext cx="9359900"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AutoShape 6"/>
          <p:cNvSpPr>
            <a:spLocks noChangeArrowheads="1"/>
          </p:cNvSpPr>
          <p:nvPr/>
        </p:nvSpPr>
        <p:spPr bwMode="auto">
          <a:xfrm>
            <a:off x="1600200" y="1066800"/>
            <a:ext cx="976313" cy="485775"/>
          </a:xfrm>
          <a:prstGeom prst="lef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62471" name="AutoShape 7"/>
          <p:cNvSpPr>
            <a:spLocks noChangeArrowheads="1"/>
          </p:cNvSpPr>
          <p:nvPr/>
        </p:nvSpPr>
        <p:spPr bwMode="auto">
          <a:xfrm>
            <a:off x="7162800" y="2133600"/>
            <a:ext cx="976313" cy="485775"/>
          </a:xfrm>
          <a:prstGeom prst="lef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
        <p:nvSpPr>
          <p:cNvPr id="62472" name="AutoShape 8"/>
          <p:cNvSpPr>
            <a:spLocks noChangeArrowheads="1"/>
          </p:cNvSpPr>
          <p:nvPr/>
        </p:nvSpPr>
        <p:spPr bwMode="auto">
          <a:xfrm>
            <a:off x="6934200" y="533400"/>
            <a:ext cx="1214438" cy="733425"/>
          </a:xfrm>
          <a:prstGeom prst="curvedDownArrow">
            <a:avLst>
              <a:gd name="adj1" fmla="val 33117"/>
              <a:gd name="adj2" fmla="val 6623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hangingPunct="1">
              <a:spcBef>
                <a:spcPct val="0"/>
              </a:spcBef>
              <a:buFontTx/>
              <a:buNone/>
            </a:pPr>
            <a:endParaRPr lang="en-US" altLang="en-US" sz="1800">
              <a:solidFill>
                <a:srgbClr val="000000"/>
              </a:solidFill>
              <a:latin typeface="Arial" pitchFamily="34" charset="0"/>
            </a:endParaRPr>
          </a:p>
        </p:txBody>
      </p:sp>
    </p:spTree>
    <p:extLst>
      <p:ext uri="{BB962C8B-B14F-4D97-AF65-F5344CB8AC3E}">
        <p14:creationId xmlns:p14="http://schemas.microsoft.com/office/powerpoint/2010/main" val="249284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247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247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0" grpId="1" animBg="1"/>
      <p:bldP spid="62471" grpId="0" animBg="1"/>
      <p:bldP spid="62471" grpId="1" animBg="1"/>
      <p:bldP spid="6247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2362200"/>
            <a:ext cx="7453313" cy="1654175"/>
          </a:xfrm>
        </p:spPr>
      </p:pic>
      <p:sp>
        <p:nvSpPr>
          <p:cNvPr id="160770" name="Title 1"/>
          <p:cNvSpPr>
            <a:spLocks noGrp="1"/>
          </p:cNvSpPr>
          <p:nvPr>
            <p:ph type="title"/>
          </p:nvPr>
        </p:nvSpPr>
        <p:spPr/>
        <p:txBody>
          <a:bodyPr/>
          <a:lstStyle/>
          <a:p>
            <a:r>
              <a:rPr lang="en-US" altLang="en-US" smtClean="0"/>
              <a:t>Standards numbering system</a:t>
            </a:r>
          </a:p>
        </p:txBody>
      </p:sp>
    </p:spTree>
    <p:extLst>
      <p:ext uri="{BB962C8B-B14F-4D97-AF65-F5344CB8AC3E}">
        <p14:creationId xmlns:p14="http://schemas.microsoft.com/office/powerpoint/2010/main" val="2040193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0836" y="966978"/>
            <a:ext cx="4038600" cy="4525963"/>
          </a:xfrm>
        </p:spPr>
        <p:txBody>
          <a:bodyPr>
            <a:normAutofit/>
          </a:bodyPr>
          <a:lstStyle/>
          <a:p>
            <a:r>
              <a:rPr lang="en-US" sz="3200" dirty="0" smtClean="0"/>
              <a:t>Young Audience</a:t>
            </a:r>
          </a:p>
          <a:p>
            <a:pPr marL="0" indent="0">
              <a:buNone/>
            </a:pPr>
            <a:r>
              <a:rPr lang="en-US" sz="3200" dirty="0"/>
              <a:t> </a:t>
            </a:r>
            <a:r>
              <a:rPr lang="en-US" sz="3200" dirty="0" smtClean="0"/>
              <a:t>    case studies.....</a:t>
            </a:r>
            <a:endParaRPr lang="en-US" sz="3200" dirty="0"/>
          </a:p>
        </p:txBody>
      </p:sp>
      <p:pic>
        <p:nvPicPr>
          <p:cNvPr id="3074" name="Picture 2" descr="C:\Users\Cory\AppData\Local\Temp\Temp1_attachments (11).zip\IMG_06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436" y="533400"/>
            <a:ext cx="4305300" cy="5740400"/>
          </a:xfrm>
          <a:prstGeom prst="rect">
            <a:avLst/>
          </a:prstGeom>
          <a:noFill/>
          <a:extLst>
            <a:ext uri="{909E8E84-426E-40DD-AFC4-6F175D3DCCD1}">
              <a14:hiddenFill xmlns:a14="http://schemas.microsoft.com/office/drawing/2010/main">
                <a:solidFill>
                  <a:srgbClr val="FFFFFF"/>
                </a:solidFill>
              </a14:hiddenFill>
            </a:ext>
          </a:extLst>
        </p:spPr>
      </p:pic>
      <p:sp>
        <p:nvSpPr>
          <p:cNvPr id="2" name="Up Arrow 1"/>
          <p:cNvSpPr/>
          <p:nvPr/>
        </p:nvSpPr>
        <p:spPr>
          <a:xfrm>
            <a:off x="6958584" y="138455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2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9"/>
            <a:ext cx="3733800" cy="2404872"/>
          </a:xfrm>
        </p:spPr>
        <p:txBody>
          <a:bodyPr>
            <a:normAutofit/>
          </a:bodyPr>
          <a:lstStyle/>
          <a:p>
            <a:r>
              <a:rPr lang="en-US" sz="3200" dirty="0" smtClean="0"/>
              <a:t>...standards in </a:t>
            </a:r>
          </a:p>
          <a:p>
            <a:pPr marL="0" indent="0">
              <a:buNone/>
            </a:pPr>
            <a:r>
              <a:rPr lang="en-US" sz="3200" dirty="0"/>
              <a:t> </a:t>
            </a:r>
            <a:r>
              <a:rPr lang="en-US" sz="3200" dirty="0" smtClean="0"/>
              <a:t>  action!</a:t>
            </a:r>
          </a:p>
        </p:txBody>
      </p:sp>
      <p:pic>
        <p:nvPicPr>
          <p:cNvPr id="2050" name="Picture 2" descr="C:\Users\Cory\AppData\Local\Temp\Temp1_attachments (11).zip\IMG_06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602673"/>
            <a:ext cx="411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0085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5122" name="Picture 2" descr="C:\Users\Cory\Downloads\photo (7).JPG"/>
          <p:cNvPicPr>
            <a:picLocks noChangeAspect="1" noChangeArrowheads="1"/>
          </p:cNvPicPr>
          <p:nvPr/>
        </p:nvPicPr>
        <p:blipFill rotWithShape="1">
          <a:blip r:embed="rId2">
            <a:extLst>
              <a:ext uri="{28A0092B-C50C-407E-A947-70E740481C1C}">
                <a14:useLocalDpi xmlns:a14="http://schemas.microsoft.com/office/drawing/2010/main" val="0"/>
              </a:ext>
            </a:extLst>
          </a:blip>
          <a:srcRect l="35909" t="21210" r="7424" b="21820"/>
          <a:stretch/>
        </p:blipFill>
        <p:spPr bwMode="auto">
          <a:xfrm rot="10800000">
            <a:off x="533400" y="381000"/>
            <a:ext cx="7924801" cy="597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175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ctrTitle"/>
          </p:nvPr>
        </p:nvSpPr>
        <p:spPr>
          <a:xfrm>
            <a:off x="323850" y="990601"/>
            <a:ext cx="8572500" cy="2591762"/>
          </a:xfrm>
        </p:spPr>
        <p:txBody>
          <a:bodyPr>
            <a:normAutofit/>
          </a:bodyPr>
          <a:lstStyle/>
          <a:p>
            <a:r>
              <a:rPr lang="en-US" altLang="en-US" dirty="0" smtClean="0"/>
              <a:t>Web based home</a:t>
            </a:r>
            <a:br>
              <a:rPr lang="en-US" altLang="en-US" dirty="0" smtClean="0"/>
            </a:br>
            <a:r>
              <a:rPr lang="en-US" altLang="en-US" sz="4000" dirty="0" smtClean="0">
                <a:solidFill>
                  <a:srgbClr val="FF0000"/>
                </a:solidFill>
                <a:hlinkClick r:id="rId3"/>
              </a:rPr>
              <a:t>www.nationalartsstandards.org</a:t>
            </a:r>
            <a:r>
              <a:rPr lang="en-US" altLang="en-US" sz="4000" dirty="0" smtClean="0">
                <a:solidFill>
                  <a:srgbClr val="FF0000"/>
                </a:solidFill>
              </a:rPr>
              <a:t/>
            </a:r>
            <a:br>
              <a:rPr lang="en-US" altLang="en-US" sz="4000" dirty="0" smtClean="0">
                <a:solidFill>
                  <a:srgbClr val="FF0000"/>
                </a:solidFill>
              </a:rPr>
            </a:br>
            <a:r>
              <a:rPr lang="en-US" altLang="en-US" sz="4000" dirty="0" smtClean="0">
                <a:solidFill>
                  <a:srgbClr val="FF0000"/>
                </a:solidFill>
              </a:rPr>
              <a:t>http://nccas.wikispaces.com</a:t>
            </a:r>
            <a:endParaRPr lang="en-US" altLang="en-US" sz="4000" dirty="0" smtClean="0">
              <a:solidFill>
                <a:srgbClr val="FF0000"/>
              </a:solidFill>
            </a:endParaRPr>
          </a:p>
        </p:txBody>
      </p:sp>
      <p:pic>
        <p:nvPicPr>
          <p:cNvPr id="1454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950" y="3886200"/>
            <a:ext cx="456723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252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930" y="1788031"/>
            <a:ext cx="7038975" cy="2238375"/>
          </a:xfrm>
        </p:spPr>
      </p:pic>
      <p:sp>
        <p:nvSpPr>
          <p:cNvPr id="4" name="Title 3"/>
          <p:cNvSpPr>
            <a:spLocks noGrp="1"/>
          </p:cNvSpPr>
          <p:nvPr>
            <p:ph type="title"/>
          </p:nvPr>
        </p:nvSpPr>
        <p:spPr/>
        <p:txBody>
          <a:bodyPr/>
          <a:lstStyle/>
          <a:p>
            <a:r>
              <a:rPr lang="en-US" dirty="0" smtClean="0"/>
              <a:t>Raise your hand if you...</a:t>
            </a:r>
            <a:endParaRPr lang="en-US" dirty="0"/>
          </a:p>
        </p:txBody>
      </p:sp>
      <p:sp>
        <p:nvSpPr>
          <p:cNvPr id="9" name="TextBox 8"/>
          <p:cNvSpPr txBox="1"/>
          <p:nvPr/>
        </p:nvSpPr>
        <p:spPr>
          <a:xfrm>
            <a:off x="2209800" y="4876800"/>
            <a:ext cx="348172" cy="523220"/>
          </a:xfrm>
          <a:prstGeom prst="rect">
            <a:avLst/>
          </a:prstGeom>
          <a:noFill/>
        </p:spPr>
        <p:txBody>
          <a:bodyPr wrap="none" rtlCol="0">
            <a:spAutoFit/>
          </a:bodyPr>
          <a:lstStyle/>
          <a:p>
            <a:r>
              <a:rPr lang="en-US" sz="2800" dirty="0" smtClean="0"/>
              <a:t>  </a:t>
            </a:r>
          </a:p>
        </p:txBody>
      </p:sp>
      <p:sp>
        <p:nvSpPr>
          <p:cNvPr id="5" name="TextBox 4"/>
          <p:cNvSpPr txBox="1"/>
          <p:nvPr/>
        </p:nvSpPr>
        <p:spPr>
          <a:xfrm>
            <a:off x="1066800" y="4557486"/>
            <a:ext cx="7334187" cy="954107"/>
          </a:xfrm>
          <a:prstGeom prst="rect">
            <a:avLst/>
          </a:prstGeom>
          <a:noFill/>
        </p:spPr>
        <p:txBody>
          <a:bodyPr wrap="none" rtlCol="0">
            <a:spAutoFit/>
          </a:bodyPr>
          <a:lstStyle/>
          <a:p>
            <a:r>
              <a:rPr lang="en-US" sz="2800" dirty="0" smtClean="0"/>
              <a:t>A somewhat familiar with the new arts standards</a:t>
            </a:r>
          </a:p>
          <a:p>
            <a:r>
              <a:rPr lang="en-US" sz="2800" dirty="0" smtClean="0"/>
              <a:t>but haven’t really used them yet.  </a:t>
            </a:r>
          </a:p>
        </p:txBody>
      </p:sp>
    </p:spTree>
    <p:extLst>
      <p:ext uri="{BB962C8B-B14F-4D97-AF65-F5344CB8AC3E}">
        <p14:creationId xmlns:p14="http://schemas.microsoft.com/office/powerpoint/2010/main" val="247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930" y="1788031"/>
            <a:ext cx="7038975" cy="2238375"/>
          </a:xfrm>
        </p:spPr>
      </p:pic>
      <p:sp>
        <p:nvSpPr>
          <p:cNvPr id="4" name="Title 3"/>
          <p:cNvSpPr>
            <a:spLocks noGrp="1"/>
          </p:cNvSpPr>
          <p:nvPr>
            <p:ph type="title"/>
          </p:nvPr>
        </p:nvSpPr>
        <p:spPr/>
        <p:txBody>
          <a:bodyPr/>
          <a:lstStyle/>
          <a:p>
            <a:r>
              <a:rPr lang="en-US" dirty="0" smtClean="0"/>
              <a:t>Raise your hand if you...</a:t>
            </a:r>
            <a:endParaRPr lang="en-US" dirty="0"/>
          </a:p>
        </p:txBody>
      </p:sp>
      <p:sp>
        <p:nvSpPr>
          <p:cNvPr id="7" name="TextBox 6"/>
          <p:cNvSpPr txBox="1"/>
          <p:nvPr/>
        </p:nvSpPr>
        <p:spPr>
          <a:xfrm>
            <a:off x="1295400" y="4557485"/>
            <a:ext cx="6788140" cy="954107"/>
          </a:xfrm>
          <a:prstGeom prst="rect">
            <a:avLst/>
          </a:prstGeom>
          <a:noFill/>
        </p:spPr>
        <p:txBody>
          <a:bodyPr wrap="none" rtlCol="0">
            <a:spAutoFit/>
          </a:bodyPr>
          <a:lstStyle/>
          <a:p>
            <a:r>
              <a:rPr lang="en-US" sz="2800" dirty="0"/>
              <a:t>K</a:t>
            </a:r>
            <a:r>
              <a:rPr lang="en-US" sz="2800" dirty="0" smtClean="0"/>
              <a:t>now very little about the new standards and</a:t>
            </a:r>
          </a:p>
          <a:p>
            <a:r>
              <a:rPr lang="en-US" sz="2800" dirty="0" smtClean="0"/>
              <a:t>am here to see what they are all about.    </a:t>
            </a:r>
          </a:p>
        </p:txBody>
      </p:sp>
    </p:spTree>
    <p:extLst>
      <p:ext uri="{BB962C8B-B14F-4D97-AF65-F5344CB8AC3E}">
        <p14:creationId xmlns:p14="http://schemas.microsoft.com/office/powerpoint/2010/main" val="3181114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419100"/>
            <a:ext cx="8229600" cy="2552700"/>
          </a:xfrm>
        </p:spPr>
        <p:txBody>
          <a:bodyPr>
            <a:normAutofit/>
          </a:bodyPr>
          <a:lstStyle/>
          <a:p>
            <a:r>
              <a:rPr lang="en-US" altLang="en-US" sz="3600" b="1" dirty="0"/>
              <a:t>Ten national organizations spent </a:t>
            </a:r>
            <a:r>
              <a:rPr lang="en-US" altLang="en-US" sz="3600" b="1" dirty="0" smtClean="0"/>
              <a:t>3 </a:t>
            </a:r>
            <a:r>
              <a:rPr lang="en-US" altLang="en-US" sz="3600" b="1" dirty="0"/>
              <a:t>years </a:t>
            </a:r>
            <a:r>
              <a:rPr lang="en-US" altLang="en-US" sz="3600" b="1" dirty="0" smtClean="0"/>
              <a:t>designing </a:t>
            </a:r>
            <a:r>
              <a:rPr lang="en-US" altLang="en-US" sz="3600" b="1" dirty="0"/>
              <a:t>and writing new national voluntary standards for the arts</a:t>
            </a:r>
            <a:r>
              <a:rPr lang="en-US" altLang="en-US" sz="3600" b="1" dirty="0" smtClean="0"/>
              <a:t>.</a:t>
            </a:r>
            <a:endParaRPr lang="en-US" altLang="en-US" sz="3600" dirty="0" smtClean="0"/>
          </a:p>
        </p:txBody>
      </p:sp>
      <p:pic>
        <p:nvPicPr>
          <p:cNvPr id="573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969000"/>
            <a:ext cx="77724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NCCAS_Logo_5_12_14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031" y="3124200"/>
            <a:ext cx="4833937"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85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Copyright © 2014 SEADAE for NCCAS </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NCCAS Leadership Organizations</a:t>
            </a:r>
            <a:endParaRPr lang="en-US" dirty="0"/>
          </a:p>
        </p:txBody>
      </p:sp>
      <p:sp>
        <p:nvSpPr>
          <p:cNvPr id="5" name="Content Placeholder 4"/>
          <p:cNvSpPr>
            <a:spLocks noGrp="1"/>
          </p:cNvSpPr>
          <p:nvPr>
            <p:ph sz="half" idx="4294967295"/>
          </p:nvPr>
        </p:nvSpPr>
        <p:spPr>
          <a:xfrm>
            <a:off x="0" y="1481138"/>
            <a:ext cx="4038600" cy="4525962"/>
          </a:xfrm>
        </p:spPr>
        <p:txBody>
          <a:bodyPr>
            <a:normAutofit fontScale="92500" lnSpcReduction="10000"/>
          </a:bodyPr>
          <a:lstStyle/>
          <a:p>
            <a:r>
              <a:rPr lang="en-US" sz="1800" dirty="0" smtClean="0"/>
              <a:t>American Alliance for Theatre and Education</a:t>
            </a:r>
          </a:p>
          <a:p>
            <a:r>
              <a:rPr lang="en-US" sz="1800" dirty="0" smtClean="0"/>
              <a:t>Americans for the Arts</a:t>
            </a:r>
          </a:p>
          <a:p>
            <a:r>
              <a:rPr lang="en-US" sz="1800" dirty="0" smtClean="0"/>
              <a:t>The College Board</a:t>
            </a:r>
          </a:p>
          <a:p>
            <a:r>
              <a:rPr lang="en-US" sz="1800" dirty="0" smtClean="0"/>
              <a:t>Educational Theatre Association</a:t>
            </a:r>
          </a:p>
          <a:p>
            <a:r>
              <a:rPr lang="en-US" sz="1800" dirty="0" smtClean="0"/>
              <a:t>National Art Education Association</a:t>
            </a:r>
          </a:p>
          <a:p>
            <a:r>
              <a:rPr lang="en-US" sz="1800" dirty="0" smtClean="0"/>
              <a:t>National Association for Music Education</a:t>
            </a:r>
          </a:p>
          <a:p>
            <a:r>
              <a:rPr lang="en-US" sz="1800" dirty="0" smtClean="0"/>
              <a:t>National Dance Education Organization</a:t>
            </a:r>
          </a:p>
          <a:p>
            <a:r>
              <a:rPr lang="en-US" sz="1800" dirty="0" smtClean="0"/>
              <a:t>NCCAS Media Arts Committee</a:t>
            </a:r>
          </a:p>
          <a:p>
            <a:r>
              <a:rPr lang="en-US" sz="2000" b="1" dirty="0" smtClean="0">
                <a:solidFill>
                  <a:srgbClr val="0000FF"/>
                </a:solidFill>
              </a:rPr>
              <a:t>State Education Agency Directors of Arts Education </a:t>
            </a:r>
          </a:p>
          <a:p>
            <a:r>
              <a:rPr lang="en-US" sz="2000" b="1" dirty="0" smtClean="0">
                <a:solidFill>
                  <a:srgbClr val="0000FF"/>
                </a:solidFill>
              </a:rPr>
              <a:t>Young Audiences Arts for Learnin</a:t>
            </a:r>
            <a:r>
              <a:rPr lang="en-US" sz="2000" b="1" dirty="0">
                <a:solidFill>
                  <a:srgbClr val="0000FF"/>
                </a:solidFill>
              </a:rPr>
              <a:t>g</a:t>
            </a:r>
            <a:endParaRPr lang="en-US" sz="2000" b="1" dirty="0" smtClean="0">
              <a:solidFill>
                <a:srgbClr val="0000FF"/>
              </a:solidFill>
            </a:endParaRPr>
          </a:p>
          <a:p>
            <a:endParaRPr lang="en-US" sz="2400" dirty="0" smtClean="0"/>
          </a:p>
          <a:p>
            <a:endParaRPr lang="en-US" dirty="0"/>
          </a:p>
        </p:txBody>
      </p:sp>
      <p:pic>
        <p:nvPicPr>
          <p:cNvPr id="7" name="Picture 3" descr="NCCAS_Logo_5_12_14_RGB"/>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5105400" y="2987675"/>
            <a:ext cx="40386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2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rgbClr val="FFFF66"/>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4389</TotalTime>
  <Words>3310</Words>
  <Application>Microsoft Office PowerPoint</Application>
  <PresentationFormat>On-screen Show (4:3)</PresentationFormat>
  <Paragraphs>308</Paragraphs>
  <Slides>59</Slides>
  <Notes>37</Notes>
  <HiddenSlides>8</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Concourse</vt:lpstr>
      <vt:lpstr>Building Partnerships Founded on Principles of National Core Arts Standards  Marcia McCaffrey, President, SEADAE Cory Wilkerson, Project Manager, SEADAE Joyce Huser, SEADAE-Executive Committee, Kansas State Dept. of Education &amp; Member of the Visual Arts Writing Team for National Art Education Assoc. </vt:lpstr>
      <vt:lpstr>Today’s Session</vt:lpstr>
      <vt:lpstr>Data baseline.....getting to know you</vt:lpstr>
      <vt:lpstr>Raise your hand if you ..</vt:lpstr>
      <vt:lpstr>Raise your hand if you ..</vt:lpstr>
      <vt:lpstr>Raise your hand if you...</vt:lpstr>
      <vt:lpstr>Raise your hand if you...</vt:lpstr>
      <vt:lpstr>Ten national organizations spent 3 years designing and writing new national voluntary standards for the arts.</vt:lpstr>
      <vt:lpstr>NCCAS Leadership Organizations</vt:lpstr>
      <vt:lpstr>By the Numbers</vt:lpstr>
      <vt:lpstr>Reviewers</vt:lpstr>
      <vt:lpstr>PowerPoint Presentation</vt:lpstr>
      <vt:lpstr>PowerPoint Presentation</vt:lpstr>
      <vt:lpstr>Small Group Conversation</vt:lpstr>
      <vt:lpstr>PowerPoint Presentation</vt:lpstr>
      <vt:lpstr>PowerPoint Presentation</vt:lpstr>
      <vt:lpstr>PowerPoint Presentation</vt:lpstr>
      <vt:lpstr>PowerPoint Presentation</vt:lpstr>
      <vt:lpstr>Artistically literate students</vt:lpstr>
      <vt:lpstr>PowerPoint Presentation</vt:lpstr>
      <vt:lpstr>PowerPoint Presentation</vt:lpstr>
      <vt:lpstr>PowerPoint Presentation</vt:lpstr>
      <vt:lpstr>CREATING AND THE 3 P’S</vt:lpstr>
      <vt:lpstr>CONNECTING</vt:lpstr>
      <vt:lpstr>RESPONDING VS. CONNECTING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vt:lpstr>
      <vt:lpstr>Performing/Presenting/Producing</vt:lpstr>
      <vt:lpstr>Responding</vt:lpstr>
      <vt:lpstr>Connecting</vt:lpstr>
      <vt:lpstr>PowerPoint Presentation</vt:lpstr>
      <vt:lpstr>PowerPoint Presentation</vt:lpstr>
      <vt:lpstr>Model Cornerstone Assessments</vt:lpstr>
      <vt:lpstr>Web based home www.nationalartsstandards.org</vt:lpstr>
      <vt:lpstr>PowerPoint Presentation</vt:lpstr>
      <vt:lpstr>College Board Research</vt:lpstr>
      <vt:lpstr>PowerPoint Presentation</vt:lpstr>
      <vt:lpstr>PowerPoint Presentation</vt:lpstr>
      <vt:lpstr>PowerPoint Presentation</vt:lpstr>
      <vt:lpstr>PowerPoint Presentation</vt:lpstr>
      <vt:lpstr>Examples of Assessment </vt:lpstr>
      <vt:lpstr>PowerPoint Presentation</vt:lpstr>
      <vt:lpstr>Viewing, downloading or printing out the standards www.nationalartsstandards.org</vt:lpstr>
      <vt:lpstr>PowerPoint Presentation</vt:lpstr>
      <vt:lpstr>Standards at a Glance</vt:lpstr>
      <vt:lpstr>PowerPoint Presentation</vt:lpstr>
      <vt:lpstr>PowerPoint Presentation</vt:lpstr>
      <vt:lpstr>PowerPoint Presentation</vt:lpstr>
      <vt:lpstr>Standards numbering system</vt:lpstr>
      <vt:lpstr>PowerPoint Presentation</vt:lpstr>
      <vt:lpstr>PowerPoint Presentation</vt:lpstr>
      <vt:lpstr>PowerPoint Presentation</vt:lpstr>
      <vt:lpstr>Web based home www.nationalartsstandards.org http://nccas.wikispaces.com</vt:lpstr>
    </vt:vector>
  </TitlesOfParts>
  <Company>Holly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Inhulsen</dc:creator>
  <cp:lastModifiedBy>Cory</cp:lastModifiedBy>
  <cp:revision>144</cp:revision>
  <cp:lastPrinted>2013-09-20T18:42:34Z</cp:lastPrinted>
  <dcterms:created xsi:type="dcterms:W3CDTF">2013-08-07T17:01:26Z</dcterms:created>
  <dcterms:modified xsi:type="dcterms:W3CDTF">2015-04-24T17:11:50Z</dcterms:modified>
</cp:coreProperties>
</file>