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67" r:id="rId2"/>
    <p:sldId id="277" r:id="rId3"/>
    <p:sldId id="257" r:id="rId4"/>
    <p:sldId id="278" r:id="rId5"/>
    <p:sldId id="258" r:id="rId6"/>
    <p:sldId id="290" r:id="rId7"/>
    <p:sldId id="268" r:id="rId8"/>
    <p:sldId id="272" r:id="rId9"/>
    <p:sldId id="262" r:id="rId10"/>
    <p:sldId id="275" r:id="rId11"/>
    <p:sldId id="279" r:id="rId12"/>
    <p:sldId id="284" r:id="rId13"/>
    <p:sldId id="259" r:id="rId14"/>
    <p:sldId id="260" r:id="rId15"/>
    <p:sldId id="261" r:id="rId16"/>
    <p:sldId id="286" r:id="rId17"/>
    <p:sldId id="289" r:id="rId18"/>
    <p:sldId id="264" r:id="rId19"/>
    <p:sldId id="265" r:id="rId20"/>
    <p:sldId id="263" r:id="rId21"/>
    <p:sldId id="282" r:id="rId22"/>
    <p:sldId id="273" r:id="rId23"/>
    <p:sldId id="276" r:id="rId24"/>
    <p:sldId id="280" r:id="rId25"/>
    <p:sldId id="288" r:id="rId26"/>
    <p:sldId id="274"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5400"/>
    <a:srgbClr val="FF6600"/>
    <a:srgbClr val="E27100"/>
    <a:srgbClr val="B05408"/>
    <a:srgbClr val="D8670A"/>
    <a:srgbClr val="274F77"/>
    <a:srgbClr val="09B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80" d="100"/>
          <a:sy n="80" d="100"/>
        </p:scale>
        <p:origin x="-798"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13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hPercent val="34"/>
      <c:rotY val="0"/>
      <c:depthPercent val="100"/>
      <c:rAngAx val="1"/>
    </c:view3D>
    <c:floor>
      <c:thickness val="0"/>
      <c:spPr>
        <a:solidFill>
          <a:srgbClr val="C0C0C0"/>
        </a:solidFill>
        <a:ln w="3175">
          <a:solidFill>
            <a:srgbClr val="000000"/>
          </a:solidFill>
          <a:prstDash val="solid"/>
        </a:ln>
      </c:spPr>
    </c:floor>
    <c:sideWall>
      <c:thickness val="0"/>
      <c:spPr>
        <a:solidFill>
          <a:srgbClr val="C0C0C0"/>
        </a:solidFill>
        <a:ln w="12700">
          <a:solidFill>
            <a:srgbClr val="808080"/>
          </a:solidFill>
          <a:prstDash val="solid"/>
        </a:ln>
      </c:spPr>
    </c:sideWall>
    <c:backWall>
      <c:thickness val="0"/>
      <c:spPr>
        <a:solidFill>
          <a:srgbClr val="C0C0C0"/>
        </a:solidFill>
        <a:ln w="12700">
          <a:solidFill>
            <a:srgbClr val="808080"/>
          </a:solidFill>
          <a:prstDash val="solid"/>
        </a:ln>
      </c:spPr>
    </c:backWall>
    <c:plotArea>
      <c:layout>
        <c:manualLayout>
          <c:layoutTarget val="inner"/>
          <c:xMode val="edge"/>
          <c:yMode val="edge"/>
          <c:x val="5.9753954305799703E-2"/>
          <c:y val="7.6086956521739094E-2"/>
          <c:w val="0.80667838312829498"/>
          <c:h val="0.65760869565217395"/>
        </c:manualLayout>
      </c:layout>
      <c:bar3DChart>
        <c:barDir val="col"/>
        <c:grouping val="clustered"/>
        <c:varyColors val="1"/>
        <c:ser>
          <c:idx val="0"/>
          <c:order val="0"/>
          <c:tx>
            <c:strRef>
              <c:f>Sheet1!$A$2</c:f>
              <c:strCache>
                <c:ptCount val="1"/>
                <c:pt idx="0">
                  <c:v>Schools</c:v>
                </c:pt>
              </c:strCache>
            </c:strRef>
          </c:tx>
          <c:spPr>
            <a:solidFill>
              <a:srgbClr val="9999FF"/>
            </a:solidFill>
            <a:ln w="12683">
              <a:solidFill>
                <a:srgbClr val="000000"/>
              </a:solidFill>
              <a:prstDash val="solid"/>
            </a:ln>
          </c:spPr>
          <c:invertIfNegative val="1"/>
          <c:dLbls>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Sheet1!$B$1:$E$1</c:f>
              <c:strCache>
                <c:ptCount val="3"/>
                <c:pt idx="0">
                  <c:v>Year 1 Pilot</c:v>
                </c:pt>
                <c:pt idx="1">
                  <c:v>Years 2-4</c:v>
                </c:pt>
                <c:pt idx="2">
                  <c:v>Year 5</c:v>
                </c:pt>
              </c:strCache>
            </c:strRef>
          </c:cat>
          <c:val>
            <c:numRef>
              <c:f>Sheet1!$B$2:$E$2</c:f>
              <c:numCache>
                <c:formatCode>General</c:formatCode>
                <c:ptCount val="4"/>
                <c:pt idx="0">
                  <c:v>16</c:v>
                </c:pt>
                <c:pt idx="1">
                  <c:v>16</c:v>
                </c:pt>
                <c:pt idx="2">
                  <c:v>33</c:v>
                </c:pt>
              </c:numCache>
            </c:numRef>
          </c:val>
          <c:extLst>
            <c:ext xmlns:c14="http://schemas.microsoft.com/office/drawing/2007/8/2/chart" uri="{6F2FDCE9-48DA-4B69-8628-5D25D57E5C99}">
              <c14:invertSolidFillFmt>
                <c14:spPr xmlns:c14="http://schemas.microsoft.com/office/drawing/2007/8/2/chart">
                  <a:solidFill>
                    <a:srgbClr val="FFFFFF"/>
                  </a:solidFill>
                  <a:ln w="12683">
                    <a:solidFill>
                      <a:srgbClr val="000000"/>
                    </a:solidFill>
                    <a:prstDash val="solid"/>
                  </a:ln>
                </c14:spPr>
              </c14:invertSolidFillFmt>
            </c:ext>
          </c:extLst>
        </c:ser>
        <c:ser>
          <c:idx val="1"/>
          <c:order val="1"/>
          <c:tx>
            <c:strRef>
              <c:f>Sheet1!$A$3</c:f>
              <c:strCache>
                <c:ptCount val="1"/>
                <c:pt idx="0">
                  <c:v>Teachers </c:v>
                </c:pt>
              </c:strCache>
            </c:strRef>
          </c:tx>
          <c:spPr>
            <a:solidFill>
              <a:srgbClr val="993366"/>
            </a:solidFill>
            <a:ln w="12683">
              <a:solidFill>
                <a:srgbClr val="000000"/>
              </a:solidFill>
              <a:prstDash val="solid"/>
            </a:ln>
          </c:spPr>
          <c:invertIfNegative val="1"/>
          <c:dLbls>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Sheet1!$B$1:$E$1</c:f>
              <c:strCache>
                <c:ptCount val="3"/>
                <c:pt idx="0">
                  <c:v>Year 1 Pilot</c:v>
                </c:pt>
                <c:pt idx="1">
                  <c:v>Years 2-4</c:v>
                </c:pt>
                <c:pt idx="2">
                  <c:v>Year 5</c:v>
                </c:pt>
              </c:strCache>
            </c:strRef>
          </c:cat>
          <c:val>
            <c:numRef>
              <c:f>Sheet1!$B$3:$E$3</c:f>
              <c:numCache>
                <c:formatCode>General</c:formatCode>
                <c:ptCount val="4"/>
                <c:pt idx="0">
                  <c:v>48</c:v>
                </c:pt>
                <c:pt idx="1">
                  <c:v>168</c:v>
                </c:pt>
                <c:pt idx="2">
                  <c:v>350</c:v>
                </c:pt>
              </c:numCache>
            </c:numRef>
          </c:val>
          <c:extLst>
            <c:ext xmlns:c14="http://schemas.microsoft.com/office/drawing/2007/8/2/chart" uri="{6F2FDCE9-48DA-4B69-8628-5D25D57E5C99}">
              <c14:invertSolidFillFmt>
                <c14:spPr xmlns:c14="http://schemas.microsoft.com/office/drawing/2007/8/2/chart">
                  <a:solidFill>
                    <a:srgbClr val="FFFFFF"/>
                  </a:solidFill>
                  <a:ln w="12683">
                    <a:solidFill>
                      <a:srgbClr val="000000"/>
                    </a:solidFill>
                    <a:prstDash val="solid"/>
                  </a:ln>
                </c14:spPr>
              </c14:invertSolidFillFmt>
            </c:ext>
          </c:extLst>
        </c:ser>
        <c:ser>
          <c:idx val="2"/>
          <c:order val="2"/>
          <c:tx>
            <c:strRef>
              <c:f>Sheet1!$A$4</c:f>
              <c:strCache>
                <c:ptCount val="1"/>
              </c:strCache>
            </c:strRef>
          </c:tx>
          <c:spPr>
            <a:solidFill>
              <a:srgbClr val="FFFFCC"/>
            </a:solidFill>
            <a:ln w="12683">
              <a:solidFill>
                <a:srgbClr val="000000"/>
              </a:solidFill>
              <a:prstDash val="solid"/>
            </a:ln>
          </c:spPr>
          <c:invertIfNegative val="1"/>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Sheet1!$B$1:$E$1</c:f>
              <c:strCache>
                <c:ptCount val="3"/>
                <c:pt idx="0">
                  <c:v>Year 1 Pilot</c:v>
                </c:pt>
                <c:pt idx="1">
                  <c:v>Years 2-4</c:v>
                </c:pt>
                <c:pt idx="2">
                  <c:v>Year 5</c:v>
                </c:pt>
              </c:strCache>
            </c:strRef>
          </c:cat>
          <c:val>
            <c:numRef>
              <c:f>Sheet1!$B$4:$E$4</c:f>
              <c:numCache>
                <c:formatCode>General</c:formatCode>
                <c:ptCount val="4"/>
              </c:numCache>
            </c:numRef>
          </c:val>
          <c:extLst>
            <c:ext xmlns:c14="http://schemas.microsoft.com/office/drawing/2007/8/2/chart" uri="{6F2FDCE9-48DA-4B69-8628-5D25D57E5C99}">
              <c14:invertSolidFillFmt>
                <c14:spPr xmlns:c14="http://schemas.microsoft.com/office/drawing/2007/8/2/chart">
                  <a:solidFill>
                    <a:srgbClr val="FFFFFF"/>
                  </a:solidFill>
                  <a:ln w="12683">
                    <a:solidFill>
                      <a:srgbClr val="000000"/>
                    </a:solidFill>
                    <a:prstDash val="solid"/>
                  </a:ln>
                </c14:spPr>
              </c14:invertSolidFillFmt>
            </c:ext>
          </c:extLst>
        </c:ser>
        <c:dLbls>
          <c:showLegendKey val="0"/>
          <c:showVal val="1"/>
          <c:showCatName val="0"/>
          <c:showSerName val="0"/>
          <c:showPercent val="0"/>
          <c:showBubbleSize val="0"/>
        </c:dLbls>
        <c:gapWidth val="150"/>
        <c:gapDepth val="0"/>
        <c:shape val="box"/>
        <c:axId val="48071424"/>
        <c:axId val="48072960"/>
        <c:axId val="0"/>
      </c:bar3DChart>
      <c:catAx>
        <c:axId val="48071424"/>
        <c:scaling>
          <c:orientation val="minMax"/>
        </c:scaling>
        <c:delete val="0"/>
        <c:axPos val="b"/>
        <c:numFmt formatCode="General" sourceLinked="1"/>
        <c:majorTickMark val="out"/>
        <c:minorTickMark val="cross"/>
        <c:tickLblPos val="nextTo"/>
        <c:txPr>
          <a:bodyPr/>
          <a:lstStyle/>
          <a:p>
            <a:pPr>
              <a:defRPr sz="1600"/>
            </a:pPr>
            <a:endParaRPr lang="en-US"/>
          </a:p>
        </c:txPr>
        <c:crossAx val="48072960"/>
        <c:crosses val="autoZero"/>
        <c:auto val="1"/>
        <c:lblAlgn val="ctr"/>
        <c:lblOffset val="100"/>
        <c:tickLblSkip val="1"/>
        <c:tickMarkSkip val="1"/>
        <c:noMultiLvlLbl val="1"/>
      </c:catAx>
      <c:valAx>
        <c:axId val="48072960"/>
        <c:scaling>
          <c:orientation val="minMax"/>
        </c:scaling>
        <c:delete val="0"/>
        <c:axPos val="l"/>
        <c:majorGridlines>
          <c:spPr>
            <a:ln w="3171">
              <a:solidFill>
                <a:srgbClr val="000000"/>
              </a:solidFill>
              <a:prstDash val="solid"/>
            </a:ln>
          </c:spPr>
        </c:majorGridlines>
        <c:numFmt formatCode="General" sourceLinked="1"/>
        <c:majorTickMark val="out"/>
        <c:minorTickMark val="cross"/>
        <c:tickLblPos val="nextTo"/>
        <c:txPr>
          <a:bodyPr/>
          <a:lstStyle/>
          <a:p>
            <a:pPr>
              <a:defRPr sz="1400"/>
            </a:pPr>
            <a:endParaRPr lang="en-US"/>
          </a:p>
        </c:txPr>
        <c:crossAx val="48071424"/>
        <c:crosses val="autoZero"/>
        <c:crossBetween val="between"/>
      </c:valAx>
      <c:spPr>
        <a:noFill/>
        <a:ln w="25366">
          <a:noFill/>
        </a:ln>
      </c:spPr>
    </c:plotArea>
    <c:legend>
      <c:legendPos val="r"/>
      <c:legendEntry>
        <c:idx val="0"/>
        <c:txPr>
          <a:bodyPr/>
          <a:lstStyle/>
          <a:p>
            <a:pPr>
              <a:defRPr sz="1600"/>
            </a:pPr>
            <a:endParaRPr lang="en-US"/>
          </a:p>
        </c:txPr>
      </c:legendEntry>
      <c:legendEntry>
        <c:idx val="1"/>
        <c:txPr>
          <a:bodyPr/>
          <a:lstStyle/>
          <a:p>
            <a:pPr>
              <a:defRPr sz="1600"/>
            </a:pPr>
            <a:endParaRPr lang="en-US"/>
          </a:p>
        </c:txPr>
      </c:legendEntry>
      <c:legendEntry>
        <c:idx val="2"/>
        <c:delete val="1"/>
      </c:legendEntry>
      <c:layout>
        <c:manualLayout>
          <c:xMode val="edge"/>
          <c:yMode val="edge"/>
          <c:x val="0.61335288016648304"/>
          <c:y val="0.73676315666363401"/>
          <c:w val="0.25191304918542201"/>
          <c:h val="0.26323683855047603"/>
        </c:manualLayout>
      </c:layout>
      <c:overlay val="0"/>
      <c:txPr>
        <a:bodyPr/>
        <a:lstStyle/>
        <a:p>
          <a:pPr>
            <a:defRPr sz="1600"/>
          </a:pPr>
          <a:endParaRPr lang="en-US"/>
        </a:p>
      </c:txPr>
    </c:legend>
    <c:plotVisOnly val="1"/>
    <c:dispBlanksAs val="gap"/>
    <c:showDLblsOverMax val="1"/>
  </c:chart>
  <c:spPr>
    <a:noFill/>
    <a:ln>
      <a:noFill/>
    </a:ln>
  </c:spPr>
  <c:txPr>
    <a:bodyPr/>
    <a:lstStyle/>
    <a:p>
      <a:pPr>
        <a:defRPr sz="799" b="1" i="0" u="none" strike="noStrike" baseline="0">
          <a:solidFill>
            <a:srgbClr val="000000"/>
          </a:solidFill>
          <a:latin typeface="Calibri"/>
          <a:ea typeface="Calibri"/>
          <a:cs typeface="Calibri"/>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205EBB-0E33-D748-9C8F-0839C85A212D}" type="datetimeFigureOut">
              <a:rPr lang="en-US" smtClean="0"/>
              <a:t>4/20/2015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5CD3E1-D68F-2840-BC93-9FC7A968F4A9}" type="slidenum">
              <a:rPr lang="en-US" smtClean="0"/>
              <a:t>‹#›</a:t>
            </a:fld>
            <a:endParaRPr lang="en-US" dirty="0"/>
          </a:p>
        </p:txBody>
      </p:sp>
    </p:spTree>
    <p:extLst>
      <p:ext uri="{BB962C8B-B14F-4D97-AF65-F5344CB8AC3E}">
        <p14:creationId xmlns:p14="http://schemas.microsoft.com/office/powerpoint/2010/main" val="20758702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Title Slide</a:t>
            </a:r>
            <a:endParaRPr lang="en-US" dirty="0"/>
          </a:p>
        </p:txBody>
      </p:sp>
      <p:sp>
        <p:nvSpPr>
          <p:cNvPr id="4" name="Slide Number Placeholder 3"/>
          <p:cNvSpPr>
            <a:spLocks noGrp="1"/>
          </p:cNvSpPr>
          <p:nvPr>
            <p:ph type="sldNum" sz="quarter" idx="10"/>
          </p:nvPr>
        </p:nvSpPr>
        <p:spPr/>
        <p:txBody>
          <a:bodyPr/>
          <a:lstStyle/>
          <a:p>
            <a:fld id="{E35CD3E1-D68F-2840-BC93-9FC7A968F4A9}" type="slidenum">
              <a:rPr lang="en-US" smtClean="0"/>
              <a:t>1</a:t>
            </a:fld>
            <a:endParaRPr lang="en-US" dirty="0"/>
          </a:p>
        </p:txBody>
      </p:sp>
    </p:spTree>
    <p:extLst>
      <p:ext uri="{BB962C8B-B14F-4D97-AF65-F5344CB8AC3E}">
        <p14:creationId xmlns:p14="http://schemas.microsoft.com/office/powerpoint/2010/main" val="779279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Rebecca – Jan &amp; Pete: How A4L</a:t>
            </a:r>
            <a:r>
              <a:rPr lang="en-US" baseline="0" dirty="0" smtClean="0"/>
              <a:t> was implemented and improved over time</a:t>
            </a:r>
            <a:endParaRPr lang="en-US" dirty="0"/>
          </a:p>
        </p:txBody>
      </p:sp>
      <p:sp>
        <p:nvSpPr>
          <p:cNvPr id="4" name="Slide Number Placeholder 3"/>
          <p:cNvSpPr>
            <a:spLocks noGrp="1"/>
          </p:cNvSpPr>
          <p:nvPr>
            <p:ph type="sldNum" sz="quarter" idx="10"/>
          </p:nvPr>
        </p:nvSpPr>
        <p:spPr/>
        <p:txBody>
          <a:bodyPr/>
          <a:lstStyle/>
          <a:p>
            <a:fld id="{E35CD3E1-D68F-2840-BC93-9FC7A968F4A9}" type="slidenum">
              <a:rPr lang="en-US" smtClean="0"/>
              <a:t>11</a:t>
            </a:fld>
            <a:endParaRPr lang="en-US" dirty="0"/>
          </a:p>
        </p:txBody>
      </p:sp>
    </p:spTree>
    <p:extLst>
      <p:ext uri="{BB962C8B-B14F-4D97-AF65-F5344CB8AC3E}">
        <p14:creationId xmlns:p14="http://schemas.microsoft.com/office/powerpoint/2010/main" val="21733002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Pete: Co</a:t>
            </a:r>
            <a:r>
              <a:rPr lang="en-US" baseline="0" dirty="0" smtClean="0"/>
              <a:t>mparison of the growth over five years</a:t>
            </a:r>
            <a:endParaRPr lang="en-US" dirty="0"/>
          </a:p>
        </p:txBody>
      </p:sp>
      <p:sp>
        <p:nvSpPr>
          <p:cNvPr id="4" name="Slide Number Placeholder 3"/>
          <p:cNvSpPr>
            <a:spLocks noGrp="1"/>
          </p:cNvSpPr>
          <p:nvPr>
            <p:ph type="sldNum" sz="quarter" idx="10"/>
          </p:nvPr>
        </p:nvSpPr>
        <p:spPr/>
        <p:txBody>
          <a:bodyPr/>
          <a:lstStyle/>
          <a:p>
            <a:fld id="{0BFDEE77-99E0-4617-965B-3221910DCBDC}" type="slidenum">
              <a:rPr lang="en-US" smtClean="0"/>
              <a:pPr/>
              <a:t>12</a:t>
            </a:fld>
            <a:endParaRPr lang="en-US" dirty="0"/>
          </a:p>
        </p:txBody>
      </p:sp>
    </p:spTree>
    <p:extLst>
      <p:ext uri="{BB962C8B-B14F-4D97-AF65-F5344CB8AC3E}">
        <p14:creationId xmlns:p14="http://schemas.microsoft.com/office/powerpoint/2010/main" val="7221793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Rebecca: elaborate on the scale and participants each progressive year.</a:t>
            </a:r>
            <a:endParaRPr lang="en-US" dirty="0"/>
          </a:p>
        </p:txBody>
      </p:sp>
      <p:sp>
        <p:nvSpPr>
          <p:cNvPr id="4" name="Slide Number Placeholder 3"/>
          <p:cNvSpPr>
            <a:spLocks noGrp="1"/>
          </p:cNvSpPr>
          <p:nvPr>
            <p:ph type="sldNum" sz="quarter" idx="10"/>
          </p:nvPr>
        </p:nvSpPr>
        <p:spPr/>
        <p:txBody>
          <a:bodyPr/>
          <a:lstStyle/>
          <a:p>
            <a:fld id="{0BFDEE77-99E0-4617-965B-3221910DCBDC}" type="slidenum">
              <a:rPr lang="en-US" smtClean="0"/>
              <a:pPr/>
              <a:t>13</a:t>
            </a:fld>
            <a:endParaRPr lang="en-US" dirty="0"/>
          </a:p>
        </p:txBody>
      </p:sp>
    </p:spTree>
    <p:extLst>
      <p:ext uri="{BB962C8B-B14F-4D97-AF65-F5344CB8AC3E}">
        <p14:creationId xmlns:p14="http://schemas.microsoft.com/office/powerpoint/2010/main" val="7221793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Rebecca:</a:t>
            </a:r>
            <a:r>
              <a:rPr lang="en-US" baseline="0" dirty="0" smtClean="0"/>
              <a:t> Difficulties and benefits of expansion</a:t>
            </a:r>
            <a:endParaRPr lang="en-US" dirty="0"/>
          </a:p>
        </p:txBody>
      </p:sp>
      <p:sp>
        <p:nvSpPr>
          <p:cNvPr id="4" name="Slide Number Placeholder 3"/>
          <p:cNvSpPr>
            <a:spLocks noGrp="1"/>
          </p:cNvSpPr>
          <p:nvPr>
            <p:ph type="sldNum" sz="quarter" idx="10"/>
          </p:nvPr>
        </p:nvSpPr>
        <p:spPr/>
        <p:txBody>
          <a:bodyPr/>
          <a:lstStyle/>
          <a:p>
            <a:fld id="{0BFDEE77-99E0-4617-965B-3221910DCBDC}" type="slidenum">
              <a:rPr lang="en-US" smtClean="0"/>
              <a:pPr/>
              <a:t>14</a:t>
            </a:fld>
            <a:endParaRPr lang="en-US" dirty="0"/>
          </a:p>
        </p:txBody>
      </p:sp>
    </p:spTree>
    <p:extLst>
      <p:ext uri="{BB962C8B-B14F-4D97-AF65-F5344CB8AC3E}">
        <p14:creationId xmlns:p14="http://schemas.microsoft.com/office/powerpoint/2010/main" val="38016564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Rebecca:  challenges</a:t>
            </a:r>
            <a:r>
              <a:rPr lang="en-US" baseline="0" dirty="0" smtClean="0"/>
              <a:t> and benefits of district-wide adoption</a:t>
            </a:r>
            <a:endParaRPr lang="en-US" dirty="0"/>
          </a:p>
        </p:txBody>
      </p:sp>
      <p:sp>
        <p:nvSpPr>
          <p:cNvPr id="4" name="Slide Number Placeholder 3"/>
          <p:cNvSpPr>
            <a:spLocks noGrp="1"/>
          </p:cNvSpPr>
          <p:nvPr>
            <p:ph type="sldNum" sz="quarter" idx="10"/>
          </p:nvPr>
        </p:nvSpPr>
        <p:spPr/>
        <p:txBody>
          <a:bodyPr/>
          <a:lstStyle/>
          <a:p>
            <a:fld id="{0BFDEE77-99E0-4617-965B-3221910DCBDC}" type="slidenum">
              <a:rPr lang="en-US" smtClean="0"/>
              <a:pPr/>
              <a:t>15</a:t>
            </a:fld>
            <a:endParaRPr lang="en-US" dirty="0"/>
          </a:p>
        </p:txBody>
      </p:sp>
    </p:spTree>
    <p:extLst>
      <p:ext uri="{BB962C8B-B14F-4D97-AF65-F5344CB8AC3E}">
        <p14:creationId xmlns:p14="http://schemas.microsoft.com/office/powerpoint/2010/main" val="30604020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Rebecca:</a:t>
            </a:r>
            <a:r>
              <a:rPr lang="en-US" baseline="0" dirty="0" smtClean="0"/>
              <a:t>  </a:t>
            </a:r>
            <a:r>
              <a:rPr lang="en-US" dirty="0" smtClean="0"/>
              <a:t>U1 Student Notebook</a:t>
            </a:r>
            <a:r>
              <a:rPr lang="en-US" baseline="0" dirty="0" smtClean="0"/>
              <a:t> page. Note: Unit is primarily focused on character traits and perspectives.</a:t>
            </a:r>
            <a:endParaRPr lang="en-US" dirty="0"/>
          </a:p>
        </p:txBody>
      </p:sp>
      <p:sp>
        <p:nvSpPr>
          <p:cNvPr id="4" name="Slide Number Placeholder 3"/>
          <p:cNvSpPr>
            <a:spLocks noGrp="1"/>
          </p:cNvSpPr>
          <p:nvPr>
            <p:ph type="sldNum" sz="quarter" idx="10"/>
          </p:nvPr>
        </p:nvSpPr>
        <p:spPr/>
        <p:txBody>
          <a:bodyPr/>
          <a:lstStyle/>
          <a:p>
            <a:fld id="{0BFDEE77-99E0-4617-965B-3221910DCBDC}" type="slidenum">
              <a:rPr lang="en-US" smtClean="0"/>
              <a:pPr/>
              <a:t>16</a:t>
            </a:fld>
            <a:endParaRPr lang="en-US" dirty="0"/>
          </a:p>
        </p:txBody>
      </p:sp>
    </p:spTree>
    <p:extLst>
      <p:ext uri="{BB962C8B-B14F-4D97-AF65-F5344CB8AC3E}">
        <p14:creationId xmlns:p14="http://schemas.microsoft.com/office/powerpoint/2010/main" val="12185839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Pete:</a:t>
            </a:r>
            <a:r>
              <a:rPr lang="en-US" baseline="0" dirty="0" smtClean="0"/>
              <a:t> </a:t>
            </a:r>
            <a:r>
              <a:rPr lang="en-US" dirty="0" smtClean="0"/>
              <a:t>A4L aligns with Beaverton’s 4 Pillars of Learning – Innovation (the arts are fundamental and integrated), Collaboration (with our partners, teachers</a:t>
            </a:r>
            <a:r>
              <a:rPr lang="en-US" baseline="0" dirty="0" smtClean="0"/>
              <a:t> in grade level teams, student performances)</a:t>
            </a:r>
            <a:r>
              <a:rPr lang="en-US" dirty="0" smtClean="0"/>
              <a:t>, Excellence (aligned with CCSS), Equity (built in supports for ELLs)</a:t>
            </a:r>
            <a:endParaRPr lang="en-US" dirty="0"/>
          </a:p>
        </p:txBody>
      </p:sp>
      <p:sp>
        <p:nvSpPr>
          <p:cNvPr id="4" name="Slide Number Placeholder 3"/>
          <p:cNvSpPr>
            <a:spLocks noGrp="1"/>
          </p:cNvSpPr>
          <p:nvPr>
            <p:ph type="sldNum" sz="quarter" idx="10"/>
          </p:nvPr>
        </p:nvSpPr>
        <p:spPr/>
        <p:txBody>
          <a:bodyPr/>
          <a:lstStyle/>
          <a:p>
            <a:fld id="{0BFDEE77-99E0-4617-965B-3221910DCBDC}" type="slidenum">
              <a:rPr lang="en-US" smtClean="0"/>
              <a:pPr/>
              <a:t>17</a:t>
            </a:fld>
            <a:endParaRPr lang="en-US" dirty="0"/>
          </a:p>
        </p:txBody>
      </p:sp>
    </p:spTree>
    <p:extLst>
      <p:ext uri="{BB962C8B-B14F-4D97-AF65-F5344CB8AC3E}">
        <p14:creationId xmlns:p14="http://schemas.microsoft.com/office/powerpoint/2010/main" val="37286783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b="1" dirty="0">
                <a:solidFill>
                  <a:schemeClr val="accent6">
                    <a:lumMod val="75000"/>
                  </a:schemeClr>
                </a:solidFill>
                <a:latin typeface="Arial" panose="020B0604020202020204" pitchFamily="34" charset="0"/>
                <a:cs typeface="Arial" panose="020B0604020202020204" pitchFamily="34" charset="0"/>
              </a:rPr>
              <a:t>#1 </a:t>
            </a:r>
            <a:r>
              <a:rPr lang="en-US" b="1" dirty="0">
                <a:solidFill>
                  <a:schemeClr val="accent6">
                    <a:lumMod val="75000"/>
                  </a:schemeClr>
                </a:solidFill>
                <a:latin typeface="Arial Black" panose="020B0A04020102020204" pitchFamily="34" charset="0"/>
                <a:cs typeface="Arial" panose="020B0604020202020204" pitchFamily="34" charset="0"/>
              </a:rPr>
              <a:t>  Survival</a:t>
            </a:r>
            <a:r>
              <a:rPr lang="en-US" b="1" dirty="0">
                <a:solidFill>
                  <a:schemeClr val="accent6">
                    <a:lumMod val="75000"/>
                  </a:schemeClr>
                </a:solidFill>
                <a:latin typeface="Arial" panose="020B0604020202020204" pitchFamily="34" charset="0"/>
                <a:cs typeface="Arial" panose="020B0604020202020204" pitchFamily="34" charset="0"/>
              </a:rPr>
              <a:t> – </a:t>
            </a:r>
            <a:r>
              <a:rPr lang="en-US" dirty="0">
                <a:solidFill>
                  <a:schemeClr val="accent6">
                    <a:lumMod val="75000"/>
                  </a:schemeClr>
                </a:solidFill>
                <a:latin typeface="Arial" panose="020B0604020202020204" pitchFamily="34" charset="0"/>
                <a:cs typeface="Arial" panose="020B0604020202020204" pitchFamily="34" charset="0"/>
              </a:rPr>
              <a:t>Symbolic reasoning is a uniquely human </a:t>
            </a:r>
            <a:r>
              <a:rPr lang="en-US" dirty="0" smtClean="0">
                <a:solidFill>
                  <a:schemeClr val="accent6">
                    <a:lumMod val="75000"/>
                  </a:schemeClr>
                </a:solidFill>
                <a:latin typeface="Arial" panose="020B0604020202020204" pitchFamily="34" charset="0"/>
                <a:cs typeface="Arial" panose="020B0604020202020204" pitchFamily="34" charset="0"/>
              </a:rPr>
              <a:t>talent.</a:t>
            </a:r>
            <a:r>
              <a:rPr lang="en-US" baseline="0" dirty="0" smtClean="0">
                <a:solidFill>
                  <a:schemeClr val="accent6">
                    <a:lumMod val="75000"/>
                  </a:schemeClr>
                </a:solidFill>
                <a:latin typeface="Arial" panose="020B0604020202020204" pitchFamily="34" charset="0"/>
                <a:cs typeface="Arial" panose="020B0604020202020204" pitchFamily="34" charset="0"/>
              </a:rPr>
              <a:t>  How Brain Rules are a resource to align with district goals, supported by A4L</a:t>
            </a:r>
            <a:endParaRPr lang="en-US" dirty="0">
              <a:solidFill>
                <a:schemeClr val="accent6">
                  <a:lumMod val="75000"/>
                </a:schemeClr>
              </a:solidFill>
              <a:latin typeface="Arial" panose="020B0604020202020204" pitchFamily="34" charset="0"/>
              <a:cs typeface="Arial" panose="020B0604020202020204" pitchFamily="34" charset="0"/>
            </a:endParaRPr>
          </a:p>
          <a:p>
            <a:r>
              <a:rPr lang="en-US" dirty="0">
                <a:solidFill>
                  <a:schemeClr val="accent6">
                    <a:lumMod val="75000"/>
                  </a:schemeClr>
                </a:solidFill>
                <a:latin typeface="Arial" panose="020B0604020202020204" pitchFamily="34" charset="0"/>
                <a:cs typeface="Arial" panose="020B0604020202020204" pitchFamily="34" charset="0"/>
              </a:rPr>
              <a:t>		</a:t>
            </a:r>
          </a:p>
          <a:p>
            <a:r>
              <a:rPr lang="en-US" dirty="0">
                <a:solidFill>
                  <a:srgbClr val="3413F9"/>
                </a:solidFill>
                <a:latin typeface="Arial" panose="020B0604020202020204" pitchFamily="34" charset="0"/>
                <a:cs typeface="Arial" panose="020B0604020202020204" pitchFamily="34" charset="0"/>
              </a:rPr>
              <a:t>	A4L helps students synthesize knowledge and apply symbolic meaning through an art form</a:t>
            </a:r>
          </a:p>
          <a:p>
            <a:endParaRPr lang="en-US" dirty="0">
              <a:solidFill>
                <a:srgbClr val="3413F9"/>
              </a:solidFill>
              <a:latin typeface="Arial" panose="020B0604020202020204" pitchFamily="34" charset="0"/>
              <a:cs typeface="Arial" panose="020B0604020202020204" pitchFamily="34" charset="0"/>
            </a:endParaRPr>
          </a:p>
          <a:p>
            <a:r>
              <a:rPr lang="en-US" b="1" dirty="0">
                <a:solidFill>
                  <a:schemeClr val="accent6">
                    <a:lumMod val="75000"/>
                  </a:schemeClr>
                </a:solidFill>
                <a:latin typeface="Arial" panose="020B0604020202020204" pitchFamily="34" charset="0"/>
                <a:cs typeface="Arial" panose="020B0604020202020204" pitchFamily="34" charset="0"/>
              </a:rPr>
              <a:t>#6  </a:t>
            </a:r>
            <a:r>
              <a:rPr lang="en-US" b="1" dirty="0">
                <a:solidFill>
                  <a:schemeClr val="accent6">
                    <a:lumMod val="75000"/>
                  </a:schemeClr>
                </a:solidFill>
                <a:latin typeface="Arial Black" panose="020B0A04020102020204" pitchFamily="34" charset="0"/>
                <a:cs typeface="Arial" panose="020B0604020202020204" pitchFamily="34" charset="0"/>
              </a:rPr>
              <a:t> </a:t>
            </a:r>
            <a:r>
              <a:rPr lang="en-US" b="1" dirty="0">
                <a:solidFill>
                  <a:srgbClr val="C05B08"/>
                </a:solidFill>
                <a:latin typeface="Arial Black" panose="020B0A04020102020204" pitchFamily="34" charset="0"/>
                <a:cs typeface="Arial" panose="020B0604020202020204" pitchFamily="34" charset="0"/>
              </a:rPr>
              <a:t>Attention </a:t>
            </a:r>
            <a:r>
              <a:rPr lang="en-US" b="1" dirty="0">
                <a:solidFill>
                  <a:srgbClr val="C05B08"/>
                </a:solidFill>
                <a:latin typeface="Arial" panose="020B0604020202020204" pitchFamily="34" charset="0"/>
                <a:cs typeface="Arial" panose="020B0604020202020204" pitchFamily="34" charset="0"/>
              </a:rPr>
              <a:t>– People don’t pay attention to boring things</a:t>
            </a:r>
            <a:r>
              <a:rPr lang="en-US" dirty="0">
                <a:solidFill>
                  <a:schemeClr val="accent6">
                    <a:lumMod val="75000"/>
                  </a:schemeClr>
                </a:solidFill>
                <a:latin typeface="Arial" panose="020B0604020202020204" pitchFamily="34" charset="0"/>
                <a:cs typeface="Arial" panose="020B0604020202020204" pitchFamily="34" charset="0"/>
              </a:rPr>
              <a:t>	</a:t>
            </a:r>
          </a:p>
          <a:p>
            <a:endParaRPr lang="en-US" dirty="0">
              <a:solidFill>
                <a:schemeClr val="accent6">
                  <a:lumMod val="75000"/>
                </a:schemeClr>
              </a:solidFill>
              <a:latin typeface="Arial" panose="020B0604020202020204" pitchFamily="34" charset="0"/>
              <a:cs typeface="Arial" panose="020B0604020202020204" pitchFamily="34" charset="0"/>
            </a:endParaRPr>
          </a:p>
          <a:p>
            <a:pPr marL="756794" lvl="1" indent="-324340">
              <a:buFont typeface="Wingdings" panose="05000000000000000000" pitchFamily="2" charset="2"/>
              <a:buChar char="v"/>
            </a:pPr>
            <a:r>
              <a:rPr lang="en-US" dirty="0">
                <a:solidFill>
                  <a:schemeClr val="accent6">
                    <a:lumMod val="75000"/>
                  </a:schemeClr>
                </a:solidFill>
                <a:latin typeface="Arial" panose="020B0604020202020204" pitchFamily="34" charset="0"/>
                <a:cs typeface="Arial" panose="020B0604020202020204" pitchFamily="34" charset="0"/>
              </a:rPr>
              <a:t>We are better at seeing patterns and abstracting the meaning of an event than recording detail.</a:t>
            </a:r>
          </a:p>
          <a:p>
            <a:pPr lvl="1"/>
            <a:endParaRPr lang="en-US" dirty="0">
              <a:solidFill>
                <a:schemeClr val="accent6">
                  <a:lumMod val="75000"/>
                </a:schemeClr>
              </a:solidFill>
              <a:latin typeface="Arial" panose="020B0604020202020204" pitchFamily="34" charset="0"/>
              <a:cs typeface="Arial" panose="020B0604020202020204" pitchFamily="34" charset="0"/>
            </a:endParaRPr>
          </a:p>
          <a:p>
            <a:pPr marL="756794" lvl="1" indent="-324340">
              <a:buFont typeface="Wingdings" panose="05000000000000000000" pitchFamily="2" charset="2"/>
              <a:buChar char="v"/>
            </a:pPr>
            <a:r>
              <a:rPr lang="en-US" dirty="0">
                <a:solidFill>
                  <a:schemeClr val="accent6">
                    <a:lumMod val="75000"/>
                  </a:schemeClr>
                </a:solidFill>
                <a:latin typeface="Arial" panose="020B0604020202020204" pitchFamily="34" charset="0"/>
                <a:cs typeface="Arial" panose="020B0604020202020204" pitchFamily="34" charset="0"/>
              </a:rPr>
              <a:t>Emotional arousal helps the brain learn!</a:t>
            </a:r>
          </a:p>
          <a:p>
            <a:pPr lvl="1"/>
            <a:endParaRPr lang="en-US" dirty="0">
              <a:solidFill>
                <a:schemeClr val="accent6">
                  <a:lumMod val="75000"/>
                </a:schemeClr>
              </a:solidFill>
              <a:latin typeface="Arial" panose="020B0604020202020204" pitchFamily="34" charset="0"/>
              <a:cs typeface="Arial" panose="020B0604020202020204" pitchFamily="34" charset="0"/>
            </a:endParaRPr>
          </a:p>
          <a:p>
            <a:pPr marL="756794" lvl="1" indent="-324340">
              <a:buFont typeface="Wingdings" panose="05000000000000000000" pitchFamily="2" charset="2"/>
              <a:buChar char="v"/>
            </a:pPr>
            <a:r>
              <a:rPr lang="en-US" dirty="0">
                <a:solidFill>
                  <a:schemeClr val="accent6">
                    <a:lumMod val="75000"/>
                  </a:schemeClr>
                </a:solidFill>
                <a:latin typeface="Arial" panose="020B0604020202020204" pitchFamily="34" charset="0"/>
                <a:cs typeface="Arial" panose="020B0604020202020204" pitchFamily="34" charset="0"/>
              </a:rPr>
              <a:t>Audiences check out after 10 minutes, but you can keep grabbing them back by telling narratives or creating events rich in emotion.</a:t>
            </a:r>
          </a:p>
          <a:p>
            <a:endParaRPr lang="en-US" dirty="0">
              <a:solidFill>
                <a:srgbClr val="3413F9"/>
              </a:solidFill>
              <a:latin typeface="Arial" panose="020B0604020202020204" pitchFamily="34" charset="0"/>
              <a:cs typeface="Arial" panose="020B0604020202020204" pitchFamily="34" charset="0"/>
            </a:endParaRPr>
          </a:p>
          <a:p>
            <a:pPr algn="l"/>
            <a:r>
              <a:rPr lang="en-US" b="1" dirty="0">
                <a:solidFill>
                  <a:srgbClr val="3413F9"/>
                </a:solidFill>
                <a:latin typeface="Arial" panose="020B0604020202020204" pitchFamily="34" charset="0"/>
                <a:cs typeface="Arial" panose="020B0604020202020204" pitchFamily="34" charset="0"/>
              </a:rPr>
              <a:t>A4L is proven to engage students in learning  and to help them understand, create and communicate meaning through the arts</a:t>
            </a:r>
          </a:p>
          <a:p>
            <a:pPr algn="ctr"/>
            <a:endParaRPr lang="en-US" dirty="0">
              <a:solidFill>
                <a:srgbClr val="3413F9"/>
              </a:solidFill>
              <a:latin typeface="Arial" panose="020B0604020202020204" pitchFamily="34" charset="0"/>
              <a:cs typeface="Arial" panose="020B0604020202020204" pitchFamily="34" charset="0"/>
            </a:endParaRPr>
          </a:p>
          <a:p>
            <a:r>
              <a:rPr lang="en-US" b="1" dirty="0">
                <a:solidFill>
                  <a:schemeClr val="accent6">
                    <a:lumMod val="75000"/>
                  </a:schemeClr>
                </a:solidFill>
                <a:latin typeface="Arial" panose="020B0604020202020204" pitchFamily="34" charset="0"/>
                <a:cs typeface="Arial" panose="020B0604020202020204" pitchFamily="34" charset="0"/>
              </a:rPr>
              <a:t>#8  </a:t>
            </a:r>
            <a:r>
              <a:rPr lang="en-US" b="1" dirty="0">
                <a:solidFill>
                  <a:srgbClr val="C05B08"/>
                </a:solidFill>
                <a:latin typeface="Arial Black" panose="020B0A04020102020204" pitchFamily="34" charset="0"/>
                <a:cs typeface="Arial" panose="020B0604020202020204" pitchFamily="34" charset="0"/>
              </a:rPr>
              <a:t>Sensory Integration – </a:t>
            </a:r>
            <a:r>
              <a:rPr lang="en-US" b="1" dirty="0">
                <a:solidFill>
                  <a:srgbClr val="C05B08"/>
                </a:solidFill>
                <a:latin typeface="Arial" panose="020B0604020202020204" pitchFamily="34" charset="0"/>
                <a:cs typeface="Arial" panose="020B0604020202020204" pitchFamily="34" charset="0"/>
              </a:rPr>
              <a:t>Stimulate more of the senses at the same time.</a:t>
            </a:r>
          </a:p>
          <a:p>
            <a:endParaRPr lang="en-US" dirty="0">
              <a:solidFill>
                <a:srgbClr val="C05B08"/>
              </a:solidFill>
              <a:latin typeface="Arial" panose="020B0604020202020204" pitchFamily="34" charset="0"/>
              <a:cs typeface="Arial" panose="020B0604020202020204" pitchFamily="34" charset="0"/>
            </a:endParaRPr>
          </a:p>
          <a:p>
            <a:pPr marL="324340" indent="-324340">
              <a:buFont typeface="Wingdings" panose="05000000000000000000" pitchFamily="2" charset="2"/>
              <a:buChar char="v"/>
            </a:pPr>
            <a:r>
              <a:rPr lang="en-US" dirty="0">
                <a:solidFill>
                  <a:schemeClr val="accent6">
                    <a:lumMod val="75000"/>
                  </a:schemeClr>
                </a:solidFill>
                <a:latin typeface="Arial" panose="020B0604020202020204" pitchFamily="34" charset="0"/>
                <a:cs typeface="Arial" panose="020B0604020202020204" pitchFamily="34" charset="0"/>
              </a:rPr>
              <a:t>We absorb information, disperse those signals to separate parts of the brain, then reconstruct what happened to perceive, understand and remember the event as a whole. </a:t>
            </a:r>
          </a:p>
          <a:p>
            <a:endParaRPr lang="en-US" dirty="0">
              <a:solidFill>
                <a:schemeClr val="accent6">
                  <a:lumMod val="75000"/>
                </a:schemeClr>
              </a:solidFill>
              <a:latin typeface="Arial" panose="020B0604020202020204" pitchFamily="34" charset="0"/>
              <a:cs typeface="Arial" panose="020B0604020202020204" pitchFamily="34" charset="0"/>
            </a:endParaRPr>
          </a:p>
          <a:p>
            <a:pPr algn="l"/>
            <a:r>
              <a:rPr lang="en-US" b="1" dirty="0">
                <a:solidFill>
                  <a:srgbClr val="3413F9"/>
                </a:solidFill>
                <a:latin typeface="Arial" panose="020B0604020202020204" pitchFamily="34" charset="0"/>
                <a:cs typeface="Arial" panose="020B0604020202020204" pitchFamily="34" charset="0"/>
              </a:rPr>
              <a:t>A4L uses art experiences that include </a:t>
            </a:r>
            <a:r>
              <a:rPr lang="en-US" b="1" u="sng" dirty="0">
                <a:solidFill>
                  <a:srgbClr val="3413F9"/>
                </a:solidFill>
                <a:latin typeface="Arial" panose="020B0604020202020204" pitchFamily="34" charset="0"/>
                <a:cs typeface="Arial" panose="020B0604020202020204" pitchFamily="34" charset="0"/>
              </a:rPr>
              <a:t>all</a:t>
            </a:r>
            <a:r>
              <a:rPr lang="en-US" b="1" dirty="0">
                <a:solidFill>
                  <a:srgbClr val="3413F9"/>
                </a:solidFill>
                <a:latin typeface="Arial" panose="020B0604020202020204" pitchFamily="34" charset="0"/>
                <a:cs typeface="Arial" panose="020B0604020202020204" pitchFamily="34" charset="0"/>
              </a:rPr>
              <a:t> the senses working together for effective learning</a:t>
            </a:r>
            <a:r>
              <a:rPr lang="en-US" dirty="0">
                <a:solidFill>
                  <a:schemeClr val="accent6">
                    <a:lumMod val="75000"/>
                  </a:schemeClr>
                </a:solidFill>
                <a:latin typeface="Arial" panose="020B0604020202020204" pitchFamily="34" charset="0"/>
                <a:cs typeface="Arial" panose="020B0604020202020204" pitchFamily="34" charset="0"/>
              </a:rPr>
              <a:t>.</a:t>
            </a:r>
          </a:p>
          <a:p>
            <a:pPr algn="l"/>
            <a:endParaRPr lang="en-US" dirty="0">
              <a:solidFill>
                <a:srgbClr val="3413F9"/>
              </a:solidFill>
              <a:latin typeface="Arial" panose="020B0604020202020204" pitchFamily="34" charset="0"/>
              <a:cs typeface="Arial" panose="020B0604020202020204" pitchFamily="34" charset="0"/>
            </a:endParaRPr>
          </a:p>
          <a:p>
            <a:r>
              <a:rPr lang="en-US" b="1" dirty="0">
                <a:solidFill>
                  <a:schemeClr val="accent6">
                    <a:lumMod val="75000"/>
                  </a:schemeClr>
                </a:solidFill>
                <a:latin typeface="Arial" panose="020B0604020202020204" pitchFamily="34" charset="0"/>
                <a:cs typeface="Arial" panose="020B0604020202020204" pitchFamily="34" charset="0"/>
              </a:rPr>
              <a:t>#9  </a:t>
            </a:r>
            <a:r>
              <a:rPr lang="en-US" b="1" dirty="0">
                <a:solidFill>
                  <a:schemeClr val="accent6">
                    <a:lumMod val="75000"/>
                  </a:schemeClr>
                </a:solidFill>
                <a:latin typeface="Arial Black" panose="020B0A04020102020204" pitchFamily="34" charset="0"/>
                <a:cs typeface="Arial" panose="020B0604020202020204" pitchFamily="34" charset="0"/>
              </a:rPr>
              <a:t>Vision – </a:t>
            </a:r>
            <a:r>
              <a:rPr lang="en-US" b="1" dirty="0">
                <a:solidFill>
                  <a:schemeClr val="accent6">
                    <a:lumMod val="75000"/>
                  </a:schemeClr>
                </a:solidFill>
                <a:latin typeface="Arial" panose="020B0604020202020204" pitchFamily="34" charset="0"/>
                <a:cs typeface="Arial" panose="020B0604020202020204" pitchFamily="34" charset="0"/>
              </a:rPr>
              <a:t>Vision trumps all other senses.</a:t>
            </a:r>
          </a:p>
          <a:p>
            <a:pPr marL="486511" indent="-486511">
              <a:buAutoNum type="arabicPeriod"/>
            </a:pPr>
            <a:endParaRPr lang="en-US" b="1" dirty="0">
              <a:solidFill>
                <a:schemeClr val="accent6">
                  <a:lumMod val="75000"/>
                </a:schemeClr>
              </a:solidFill>
              <a:latin typeface="Arial" panose="020B0604020202020204" pitchFamily="34" charset="0"/>
              <a:cs typeface="Arial" panose="020B0604020202020204" pitchFamily="34" charset="0"/>
            </a:endParaRPr>
          </a:p>
          <a:p>
            <a:pPr marL="432454" indent="-432454">
              <a:buFont typeface="Wingdings" panose="05000000000000000000" pitchFamily="2" charset="2"/>
              <a:buChar char="v"/>
            </a:pPr>
            <a:r>
              <a:rPr lang="en-US" dirty="0">
                <a:solidFill>
                  <a:schemeClr val="accent6">
                    <a:lumMod val="75000"/>
                  </a:schemeClr>
                </a:solidFill>
                <a:latin typeface="Arial" panose="020B0604020202020204" pitchFamily="34" charset="0"/>
                <a:cs typeface="Arial" panose="020B0604020202020204" pitchFamily="34" charset="0"/>
              </a:rPr>
              <a:t>Vision is by far our most dominant sense, taking up half our brain’s resources.</a:t>
            </a:r>
          </a:p>
          <a:p>
            <a:endParaRPr lang="en-US" dirty="0">
              <a:solidFill>
                <a:schemeClr val="accent6">
                  <a:lumMod val="75000"/>
                </a:schemeClr>
              </a:solidFill>
              <a:latin typeface="Arial" panose="020B0604020202020204" pitchFamily="34" charset="0"/>
              <a:cs typeface="Arial" panose="020B0604020202020204" pitchFamily="34" charset="0"/>
            </a:endParaRPr>
          </a:p>
          <a:p>
            <a:pPr marL="432454" indent="-432454">
              <a:buFont typeface="Wingdings" panose="05000000000000000000" pitchFamily="2" charset="2"/>
              <a:buChar char="v"/>
            </a:pPr>
            <a:r>
              <a:rPr lang="en-US" dirty="0">
                <a:solidFill>
                  <a:schemeClr val="accent6">
                    <a:lumMod val="75000"/>
                  </a:schemeClr>
                </a:solidFill>
                <a:latin typeface="Arial" panose="020B0604020202020204" pitchFamily="34" charset="0"/>
                <a:cs typeface="Arial" panose="020B0604020202020204" pitchFamily="34" charset="0"/>
              </a:rPr>
              <a:t>We learn and remember best through pictures, not through written or spoken words.</a:t>
            </a:r>
          </a:p>
          <a:p>
            <a:pPr marL="432454" indent="-432454">
              <a:buFont typeface="Wingdings" panose="05000000000000000000" pitchFamily="2" charset="2"/>
              <a:buChar char="v"/>
            </a:pPr>
            <a:endParaRPr lang="en-US" dirty="0">
              <a:latin typeface="Arial" panose="020B0604020202020204" pitchFamily="34" charset="0"/>
              <a:cs typeface="Arial" panose="020B0604020202020204" pitchFamily="34" charset="0"/>
            </a:endParaRPr>
          </a:p>
          <a:p>
            <a:pPr algn="l"/>
            <a:r>
              <a:rPr lang="en-US" b="1" dirty="0">
                <a:solidFill>
                  <a:srgbClr val="3413F9"/>
                </a:solidFill>
                <a:latin typeface="Arial" panose="020B0604020202020204" pitchFamily="34" charset="0"/>
                <a:cs typeface="Arial" panose="020B0604020202020204" pitchFamily="34" charset="0"/>
              </a:rPr>
              <a:t>A4L provides art experiences as visual learning and creative problem solving, and  helps readers envision meaning from words.</a:t>
            </a:r>
          </a:p>
          <a:p>
            <a:pPr algn="l"/>
            <a:endParaRPr lang="en-US" b="1" dirty="0">
              <a:solidFill>
                <a:srgbClr val="3413F9"/>
              </a:solidFill>
              <a:latin typeface="Arial" panose="020B0604020202020204" pitchFamily="34" charset="0"/>
              <a:cs typeface="Arial" panose="020B0604020202020204" pitchFamily="34" charset="0"/>
            </a:endParaRPr>
          </a:p>
          <a:p>
            <a:r>
              <a:rPr lang="en-US" b="1" dirty="0">
                <a:solidFill>
                  <a:schemeClr val="accent6">
                    <a:lumMod val="75000"/>
                  </a:schemeClr>
                </a:solidFill>
                <a:latin typeface="Arial" panose="020B0604020202020204" pitchFamily="34" charset="0"/>
                <a:cs typeface="Arial" panose="020B0604020202020204" pitchFamily="34" charset="0"/>
              </a:rPr>
              <a:t>#12  </a:t>
            </a:r>
            <a:r>
              <a:rPr lang="en-US" b="1" dirty="0">
                <a:solidFill>
                  <a:schemeClr val="accent6">
                    <a:lumMod val="75000"/>
                  </a:schemeClr>
                </a:solidFill>
                <a:latin typeface="Arial Black" panose="020B0A04020102020204" pitchFamily="34" charset="0"/>
                <a:cs typeface="Arial" panose="020B0604020202020204" pitchFamily="34" charset="0"/>
              </a:rPr>
              <a:t>Exploration – </a:t>
            </a:r>
            <a:r>
              <a:rPr lang="en-US" dirty="0">
                <a:solidFill>
                  <a:schemeClr val="accent6">
                    <a:lumMod val="75000"/>
                  </a:schemeClr>
                </a:solidFill>
                <a:latin typeface="Arial" panose="020B0604020202020204" pitchFamily="34" charset="0"/>
                <a:cs typeface="Arial" panose="020B0604020202020204" pitchFamily="34" charset="0"/>
              </a:rPr>
              <a:t>We are powerful and natural explorers.</a:t>
            </a:r>
          </a:p>
          <a:p>
            <a:pPr marL="486511" indent="-486511">
              <a:buAutoNum type="arabicPeriod"/>
            </a:pPr>
            <a:endParaRPr lang="en-US" b="1" dirty="0">
              <a:solidFill>
                <a:schemeClr val="accent6">
                  <a:lumMod val="75000"/>
                </a:schemeClr>
              </a:solidFill>
              <a:latin typeface="Arial" panose="020B0604020202020204" pitchFamily="34" charset="0"/>
              <a:cs typeface="Arial" panose="020B0604020202020204" pitchFamily="34" charset="0"/>
            </a:endParaRPr>
          </a:p>
          <a:p>
            <a:pPr marL="432454" indent="-432454">
              <a:buFont typeface="Wingdings" panose="05000000000000000000" pitchFamily="2" charset="2"/>
              <a:buChar char="v"/>
            </a:pPr>
            <a:r>
              <a:rPr lang="en-US" dirty="0">
                <a:solidFill>
                  <a:schemeClr val="accent6">
                    <a:lumMod val="75000"/>
                  </a:schemeClr>
                </a:solidFill>
                <a:latin typeface="Arial" panose="020B0604020202020204" pitchFamily="34" charset="0"/>
                <a:cs typeface="Arial" panose="020B0604020202020204" pitchFamily="34" charset="0"/>
              </a:rPr>
              <a:t>Babies model how we learn – not by passive reaction to the environment but by active testing through observation, hypothesis, experiment and conclusion. </a:t>
            </a:r>
          </a:p>
          <a:p>
            <a:endParaRPr lang="en-US" dirty="0">
              <a:latin typeface="Arial" panose="020B0604020202020204" pitchFamily="34" charset="0"/>
              <a:cs typeface="Arial" panose="020B0604020202020204" pitchFamily="34" charset="0"/>
            </a:endParaRPr>
          </a:p>
          <a:p>
            <a:pPr algn="ctr"/>
            <a:r>
              <a:rPr lang="en-US" b="1" dirty="0">
                <a:solidFill>
                  <a:srgbClr val="3413F9"/>
                </a:solidFill>
                <a:latin typeface="Arial" panose="020B0604020202020204" pitchFamily="34" charset="0"/>
                <a:cs typeface="Arial" panose="020B0604020202020204" pitchFamily="34" charset="0"/>
              </a:rPr>
              <a:t>A4L uses the principals of “How People Learn” and the “IDEA model” in which students…</a:t>
            </a:r>
          </a:p>
          <a:p>
            <a:pPr algn="ctr"/>
            <a:r>
              <a:rPr lang="en-US" b="1" dirty="0">
                <a:solidFill>
                  <a:srgbClr val="3413F9"/>
                </a:solidFill>
                <a:latin typeface="Arial" panose="020B0604020202020204" pitchFamily="34" charset="0"/>
                <a:cs typeface="Arial" panose="020B0604020202020204" pitchFamily="34" charset="0"/>
              </a:rPr>
              <a:t> </a:t>
            </a:r>
          </a:p>
          <a:p>
            <a:pPr algn="ctr"/>
            <a:r>
              <a:rPr lang="en-US" b="1" u="sng" dirty="0">
                <a:solidFill>
                  <a:srgbClr val="3413F9"/>
                </a:solidFill>
                <a:latin typeface="Arial Black" panose="020B0A04020102020204" pitchFamily="34" charset="0"/>
                <a:cs typeface="Arial" panose="020B0604020202020204" pitchFamily="34" charset="0"/>
              </a:rPr>
              <a:t>I</a:t>
            </a:r>
            <a:r>
              <a:rPr lang="en-US" b="1" dirty="0">
                <a:solidFill>
                  <a:srgbClr val="3413F9"/>
                </a:solidFill>
                <a:latin typeface="Arial" panose="020B0604020202020204" pitchFamily="34" charset="0"/>
                <a:cs typeface="Arial" panose="020B0604020202020204" pitchFamily="34" charset="0"/>
              </a:rPr>
              <a:t>dentify what they intend to do;</a:t>
            </a:r>
          </a:p>
          <a:p>
            <a:pPr algn="ctr"/>
            <a:r>
              <a:rPr lang="en-US" b="1" u="sng" dirty="0">
                <a:solidFill>
                  <a:srgbClr val="3413F9"/>
                </a:solidFill>
                <a:latin typeface="Arial Black" panose="020B0A04020102020204" pitchFamily="34" charset="0"/>
                <a:cs typeface="Arial" panose="020B0604020202020204" pitchFamily="34" charset="0"/>
              </a:rPr>
              <a:t>D</a:t>
            </a:r>
            <a:r>
              <a:rPr lang="en-US" b="1" dirty="0">
                <a:solidFill>
                  <a:srgbClr val="3413F9"/>
                </a:solidFill>
                <a:latin typeface="Arial" panose="020B0604020202020204" pitchFamily="34" charset="0"/>
                <a:cs typeface="Arial" panose="020B0604020202020204" pitchFamily="34" charset="0"/>
              </a:rPr>
              <a:t>efine what they know and need to know;</a:t>
            </a:r>
          </a:p>
          <a:p>
            <a:pPr algn="ctr"/>
            <a:r>
              <a:rPr lang="en-US" b="1" u="sng" dirty="0">
                <a:solidFill>
                  <a:srgbClr val="3413F9"/>
                </a:solidFill>
                <a:latin typeface="Arial" panose="020B0604020202020204" pitchFamily="34" charset="0"/>
                <a:cs typeface="Arial" panose="020B0604020202020204" pitchFamily="34" charset="0"/>
              </a:rPr>
              <a:t>E</a:t>
            </a:r>
            <a:r>
              <a:rPr lang="en-US" b="1" dirty="0">
                <a:solidFill>
                  <a:srgbClr val="3413F9"/>
                </a:solidFill>
                <a:latin typeface="Arial" panose="020B0604020202020204" pitchFamily="34" charset="0"/>
                <a:cs typeface="Arial" panose="020B0604020202020204" pitchFamily="34" charset="0"/>
              </a:rPr>
              <a:t>xplore and experiment by creating, reflecting, revising; </a:t>
            </a:r>
          </a:p>
          <a:p>
            <a:pPr algn="ctr"/>
            <a:r>
              <a:rPr lang="en-US" b="1" u="sng" dirty="0">
                <a:solidFill>
                  <a:srgbClr val="3413F9"/>
                </a:solidFill>
                <a:latin typeface="Arial Black" panose="020B0A04020102020204" pitchFamily="34" charset="0"/>
                <a:cs typeface="Arial" panose="020B0604020202020204" pitchFamily="34" charset="0"/>
              </a:rPr>
              <a:t>A</a:t>
            </a:r>
            <a:r>
              <a:rPr lang="en-US" b="1" dirty="0">
                <a:solidFill>
                  <a:srgbClr val="3413F9"/>
                </a:solidFill>
                <a:latin typeface="Arial" panose="020B0604020202020204" pitchFamily="34" charset="0"/>
                <a:cs typeface="Arial" panose="020B0604020202020204" pitchFamily="34" charset="0"/>
              </a:rPr>
              <a:t>ssessing by presenting/performing and informing others about their decisions and what they have learned </a:t>
            </a:r>
          </a:p>
          <a:p>
            <a:pPr algn="l"/>
            <a:endParaRPr lang="en-US" sz="2300" b="1" dirty="0">
              <a:solidFill>
                <a:srgbClr val="3413F9"/>
              </a:solidFill>
              <a:latin typeface="Arial" panose="020B0604020202020204" pitchFamily="34" charset="0"/>
              <a:cs typeface="Arial" panose="020B0604020202020204" pitchFamily="34" charset="0"/>
            </a:endParaRPr>
          </a:p>
          <a:p>
            <a:pPr algn="l"/>
            <a:endParaRPr lang="en-US" sz="2100" dirty="0">
              <a:solidFill>
                <a:srgbClr val="3413F9"/>
              </a:solidFill>
              <a:latin typeface="Arial" panose="020B0604020202020204" pitchFamily="34" charset="0"/>
              <a:cs typeface="Arial" panose="020B0604020202020204" pitchFamily="34" charset="0"/>
            </a:endParaRPr>
          </a:p>
          <a:p>
            <a:endParaRPr lang="en-US" dirty="0">
              <a:solidFill>
                <a:srgbClr val="3413F9"/>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BFDEE77-99E0-4617-965B-3221910DCBDC}" type="slidenum">
              <a:rPr lang="en-US" smtClean="0"/>
              <a:pPr/>
              <a:t>18</a:t>
            </a:fld>
            <a:endParaRPr lang="en-US" dirty="0"/>
          </a:p>
        </p:txBody>
      </p:sp>
    </p:spTree>
    <p:extLst>
      <p:ext uri="{BB962C8B-B14F-4D97-AF65-F5344CB8AC3E}">
        <p14:creationId xmlns:p14="http://schemas.microsoft.com/office/powerpoint/2010/main" val="26172899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Rebecca then Jan:  Units support and align with Common Core.  Scope</a:t>
            </a:r>
            <a:r>
              <a:rPr lang="en-US" baseline="0" dirty="0" smtClean="0"/>
              <a:t> of Units doc + CCSS – Highlight ELA Speaking &amp; Listening! (collaborative discussions, Perform &amp; Inform, etc.)</a:t>
            </a:r>
            <a:endParaRPr lang="en-US" dirty="0"/>
          </a:p>
        </p:txBody>
      </p:sp>
      <p:sp>
        <p:nvSpPr>
          <p:cNvPr id="4" name="Slide Number Placeholder 3"/>
          <p:cNvSpPr>
            <a:spLocks noGrp="1"/>
          </p:cNvSpPr>
          <p:nvPr>
            <p:ph type="sldNum" sz="quarter" idx="10"/>
          </p:nvPr>
        </p:nvSpPr>
        <p:spPr/>
        <p:txBody>
          <a:bodyPr/>
          <a:lstStyle/>
          <a:p>
            <a:fld id="{0BFDEE77-99E0-4617-965B-3221910DCBDC}" type="slidenum">
              <a:rPr lang="en-US" smtClean="0"/>
              <a:pPr/>
              <a:t>19</a:t>
            </a:fld>
            <a:endParaRPr lang="en-US" dirty="0"/>
          </a:p>
        </p:txBody>
      </p:sp>
    </p:spTree>
    <p:extLst>
      <p:ext uri="{BB962C8B-B14F-4D97-AF65-F5344CB8AC3E}">
        <p14:creationId xmlns:p14="http://schemas.microsoft.com/office/powerpoint/2010/main" val="6652324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Rebecca:  Quotes</a:t>
            </a:r>
            <a:r>
              <a:rPr lang="en-US" baseline="0" dirty="0" smtClean="0"/>
              <a:t> from teachers</a:t>
            </a:r>
            <a:endParaRPr lang="en-US" dirty="0"/>
          </a:p>
        </p:txBody>
      </p:sp>
      <p:sp>
        <p:nvSpPr>
          <p:cNvPr id="4" name="Slide Number Placeholder 3"/>
          <p:cNvSpPr>
            <a:spLocks noGrp="1"/>
          </p:cNvSpPr>
          <p:nvPr>
            <p:ph type="sldNum" sz="quarter" idx="10"/>
          </p:nvPr>
        </p:nvSpPr>
        <p:spPr/>
        <p:txBody>
          <a:bodyPr/>
          <a:lstStyle/>
          <a:p>
            <a:fld id="{0BFDEE77-99E0-4617-965B-3221910DCBDC}" type="slidenum">
              <a:rPr lang="en-US" smtClean="0"/>
              <a:pPr/>
              <a:t>20</a:t>
            </a:fld>
            <a:endParaRPr lang="en-US" dirty="0"/>
          </a:p>
        </p:txBody>
      </p:sp>
    </p:spTree>
    <p:extLst>
      <p:ext uri="{BB962C8B-B14F-4D97-AF65-F5344CB8AC3E}">
        <p14:creationId xmlns:p14="http://schemas.microsoft.com/office/powerpoint/2010/main" val="1587987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Pete: Interest-based,</a:t>
            </a:r>
            <a:r>
              <a:rPr lang="en-US" baseline="0" dirty="0" smtClean="0"/>
              <a:t> mission-aware, capacity-wise, conditions-sensitive. Once the grant was visualized, how were partners brought together. Distinction between working partners and supporting partners, who were added after the grant was awarded and matching funds were required. </a:t>
            </a:r>
            <a:endParaRPr lang="en-US" dirty="0"/>
          </a:p>
        </p:txBody>
      </p:sp>
      <p:sp>
        <p:nvSpPr>
          <p:cNvPr id="4" name="Slide Number Placeholder 3"/>
          <p:cNvSpPr>
            <a:spLocks noGrp="1"/>
          </p:cNvSpPr>
          <p:nvPr>
            <p:ph type="sldNum" sz="quarter" idx="10"/>
          </p:nvPr>
        </p:nvSpPr>
        <p:spPr/>
        <p:txBody>
          <a:bodyPr/>
          <a:lstStyle/>
          <a:p>
            <a:fld id="{E35CD3E1-D68F-2840-BC93-9FC7A968F4A9}" type="slidenum">
              <a:rPr lang="en-US" smtClean="0"/>
              <a:t>2</a:t>
            </a:fld>
            <a:endParaRPr lang="en-US" dirty="0"/>
          </a:p>
        </p:txBody>
      </p:sp>
    </p:spTree>
    <p:extLst>
      <p:ext uri="{BB962C8B-B14F-4D97-AF65-F5344CB8AC3E}">
        <p14:creationId xmlns:p14="http://schemas.microsoft.com/office/powerpoint/2010/main" val="4286076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83" eaLnBrk="0" hangingPunct="0">
              <a:spcBef>
                <a:spcPct val="30000"/>
              </a:spcBef>
              <a:defRPr kumimoji="1" sz="1200">
                <a:solidFill>
                  <a:schemeClr val="tx1"/>
                </a:solidFill>
                <a:latin typeface="Arial" charset="0"/>
              </a:defRPr>
            </a:lvl1pPr>
            <a:lvl2pPr marL="736784" indent="-283378" defTabSz="914683" eaLnBrk="0" hangingPunct="0">
              <a:spcBef>
                <a:spcPct val="30000"/>
              </a:spcBef>
              <a:defRPr kumimoji="1" sz="1200">
                <a:solidFill>
                  <a:schemeClr val="tx1"/>
                </a:solidFill>
                <a:latin typeface="Arial" charset="0"/>
              </a:defRPr>
            </a:lvl2pPr>
            <a:lvl3pPr marL="1133513" indent="-226703" defTabSz="914683" eaLnBrk="0" hangingPunct="0">
              <a:spcBef>
                <a:spcPct val="30000"/>
              </a:spcBef>
              <a:defRPr kumimoji="1" sz="1200">
                <a:solidFill>
                  <a:schemeClr val="tx1"/>
                </a:solidFill>
                <a:latin typeface="Arial" charset="0"/>
              </a:defRPr>
            </a:lvl3pPr>
            <a:lvl4pPr marL="1586918" indent="-226703" defTabSz="914683" eaLnBrk="0" hangingPunct="0">
              <a:spcBef>
                <a:spcPct val="30000"/>
              </a:spcBef>
              <a:defRPr kumimoji="1" sz="1200">
                <a:solidFill>
                  <a:schemeClr val="tx1"/>
                </a:solidFill>
                <a:latin typeface="Arial" charset="0"/>
              </a:defRPr>
            </a:lvl4pPr>
            <a:lvl5pPr marL="2040324" indent="-226703" defTabSz="914683" eaLnBrk="0" hangingPunct="0">
              <a:spcBef>
                <a:spcPct val="30000"/>
              </a:spcBef>
              <a:defRPr kumimoji="1" sz="1200">
                <a:solidFill>
                  <a:schemeClr val="tx1"/>
                </a:solidFill>
                <a:latin typeface="Arial" charset="0"/>
              </a:defRPr>
            </a:lvl5pPr>
            <a:lvl6pPr marL="2493729" indent="-226703" defTabSz="914683" eaLnBrk="0" fontAlgn="base" hangingPunct="0">
              <a:spcBef>
                <a:spcPct val="30000"/>
              </a:spcBef>
              <a:spcAft>
                <a:spcPct val="0"/>
              </a:spcAft>
              <a:defRPr kumimoji="1" sz="1200">
                <a:solidFill>
                  <a:schemeClr val="tx1"/>
                </a:solidFill>
                <a:latin typeface="Arial" charset="0"/>
              </a:defRPr>
            </a:lvl6pPr>
            <a:lvl7pPr marL="2947134" indent="-226703" defTabSz="914683" eaLnBrk="0" fontAlgn="base" hangingPunct="0">
              <a:spcBef>
                <a:spcPct val="30000"/>
              </a:spcBef>
              <a:spcAft>
                <a:spcPct val="0"/>
              </a:spcAft>
              <a:defRPr kumimoji="1" sz="1200">
                <a:solidFill>
                  <a:schemeClr val="tx1"/>
                </a:solidFill>
                <a:latin typeface="Arial" charset="0"/>
              </a:defRPr>
            </a:lvl7pPr>
            <a:lvl8pPr marL="3400539" indent="-226703" defTabSz="914683" eaLnBrk="0" fontAlgn="base" hangingPunct="0">
              <a:spcBef>
                <a:spcPct val="30000"/>
              </a:spcBef>
              <a:spcAft>
                <a:spcPct val="0"/>
              </a:spcAft>
              <a:defRPr kumimoji="1" sz="1200">
                <a:solidFill>
                  <a:schemeClr val="tx1"/>
                </a:solidFill>
                <a:latin typeface="Arial" charset="0"/>
              </a:defRPr>
            </a:lvl8pPr>
            <a:lvl9pPr marL="3853945" indent="-226703" defTabSz="914683" eaLnBrk="0" fontAlgn="base" hangingPunct="0">
              <a:spcBef>
                <a:spcPct val="30000"/>
              </a:spcBef>
              <a:spcAft>
                <a:spcPct val="0"/>
              </a:spcAft>
              <a:defRPr kumimoji="1" sz="1200">
                <a:solidFill>
                  <a:schemeClr val="tx1"/>
                </a:solidFill>
                <a:latin typeface="Arial" charset="0"/>
              </a:defRPr>
            </a:lvl9pPr>
          </a:lstStyle>
          <a:p>
            <a:pPr>
              <a:spcBef>
                <a:spcPct val="0"/>
              </a:spcBef>
            </a:pPr>
            <a:fld id="{9EEE9257-EC03-4B37-B79B-647B951F8E9E}" type="slidenum">
              <a:rPr kumimoji="0" lang="en-US" altLang="en-US" smtClean="0">
                <a:latin typeface="Times New Roman" pitchFamily="18" charset="0"/>
              </a:rPr>
              <a:pPr>
                <a:spcBef>
                  <a:spcPct val="0"/>
                </a:spcBef>
              </a:pPr>
              <a:t>21</a:t>
            </a:fld>
            <a:endParaRPr kumimoji="0" lang="en-US" altLang="en-US" dirty="0" smtClean="0">
              <a:latin typeface="Times New Roman" pitchFamily="18"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0" dirty="0" smtClean="0"/>
              <a:t>Jan</a:t>
            </a:r>
            <a:r>
              <a:rPr lang="en-US" altLang="en-US" b="0" baseline="0" dirty="0" smtClean="0"/>
              <a:t> then Rebecca:  Formative Assessment instruments and strategies used with Summative Assessment in final two years.</a:t>
            </a:r>
            <a:endParaRPr lang="en-US" altLang="en-US" b="0"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83" eaLnBrk="0" hangingPunct="0">
              <a:spcBef>
                <a:spcPct val="30000"/>
              </a:spcBef>
              <a:defRPr kumimoji="1" sz="1200">
                <a:solidFill>
                  <a:schemeClr val="tx1"/>
                </a:solidFill>
                <a:latin typeface="Arial" charset="0"/>
              </a:defRPr>
            </a:lvl1pPr>
            <a:lvl2pPr marL="736784" indent="-283378" defTabSz="914683" eaLnBrk="0" hangingPunct="0">
              <a:spcBef>
                <a:spcPct val="30000"/>
              </a:spcBef>
              <a:defRPr kumimoji="1" sz="1200">
                <a:solidFill>
                  <a:schemeClr val="tx1"/>
                </a:solidFill>
                <a:latin typeface="Arial" charset="0"/>
              </a:defRPr>
            </a:lvl2pPr>
            <a:lvl3pPr marL="1133513" indent="-226703" defTabSz="914683" eaLnBrk="0" hangingPunct="0">
              <a:spcBef>
                <a:spcPct val="30000"/>
              </a:spcBef>
              <a:defRPr kumimoji="1" sz="1200">
                <a:solidFill>
                  <a:schemeClr val="tx1"/>
                </a:solidFill>
                <a:latin typeface="Arial" charset="0"/>
              </a:defRPr>
            </a:lvl3pPr>
            <a:lvl4pPr marL="1586918" indent="-226703" defTabSz="914683" eaLnBrk="0" hangingPunct="0">
              <a:spcBef>
                <a:spcPct val="30000"/>
              </a:spcBef>
              <a:defRPr kumimoji="1" sz="1200">
                <a:solidFill>
                  <a:schemeClr val="tx1"/>
                </a:solidFill>
                <a:latin typeface="Arial" charset="0"/>
              </a:defRPr>
            </a:lvl4pPr>
            <a:lvl5pPr marL="2040324" indent="-226703" defTabSz="914683" eaLnBrk="0" hangingPunct="0">
              <a:spcBef>
                <a:spcPct val="30000"/>
              </a:spcBef>
              <a:defRPr kumimoji="1" sz="1200">
                <a:solidFill>
                  <a:schemeClr val="tx1"/>
                </a:solidFill>
                <a:latin typeface="Arial" charset="0"/>
              </a:defRPr>
            </a:lvl5pPr>
            <a:lvl6pPr marL="2493729" indent="-226703" defTabSz="914683" eaLnBrk="0" fontAlgn="base" hangingPunct="0">
              <a:spcBef>
                <a:spcPct val="30000"/>
              </a:spcBef>
              <a:spcAft>
                <a:spcPct val="0"/>
              </a:spcAft>
              <a:defRPr kumimoji="1" sz="1200">
                <a:solidFill>
                  <a:schemeClr val="tx1"/>
                </a:solidFill>
                <a:latin typeface="Arial" charset="0"/>
              </a:defRPr>
            </a:lvl6pPr>
            <a:lvl7pPr marL="2947134" indent="-226703" defTabSz="914683" eaLnBrk="0" fontAlgn="base" hangingPunct="0">
              <a:spcBef>
                <a:spcPct val="30000"/>
              </a:spcBef>
              <a:spcAft>
                <a:spcPct val="0"/>
              </a:spcAft>
              <a:defRPr kumimoji="1" sz="1200">
                <a:solidFill>
                  <a:schemeClr val="tx1"/>
                </a:solidFill>
                <a:latin typeface="Arial" charset="0"/>
              </a:defRPr>
            </a:lvl7pPr>
            <a:lvl8pPr marL="3400539" indent="-226703" defTabSz="914683" eaLnBrk="0" fontAlgn="base" hangingPunct="0">
              <a:spcBef>
                <a:spcPct val="30000"/>
              </a:spcBef>
              <a:spcAft>
                <a:spcPct val="0"/>
              </a:spcAft>
              <a:defRPr kumimoji="1" sz="1200">
                <a:solidFill>
                  <a:schemeClr val="tx1"/>
                </a:solidFill>
                <a:latin typeface="Arial" charset="0"/>
              </a:defRPr>
            </a:lvl8pPr>
            <a:lvl9pPr marL="3853945" indent="-226703" defTabSz="914683" eaLnBrk="0" fontAlgn="base" hangingPunct="0">
              <a:spcBef>
                <a:spcPct val="30000"/>
              </a:spcBef>
              <a:spcAft>
                <a:spcPct val="0"/>
              </a:spcAft>
              <a:defRPr kumimoji="1" sz="1200">
                <a:solidFill>
                  <a:schemeClr val="tx1"/>
                </a:solidFill>
                <a:latin typeface="Arial" charset="0"/>
              </a:defRPr>
            </a:lvl9pPr>
          </a:lstStyle>
          <a:p>
            <a:pPr>
              <a:spcBef>
                <a:spcPct val="0"/>
              </a:spcBef>
            </a:pPr>
            <a:fld id="{229A88EE-1F07-41E2-9CF6-2A3A108D7E9A}" type="slidenum">
              <a:rPr kumimoji="0" lang="en-US" altLang="en-US" smtClean="0">
                <a:latin typeface="Times New Roman" pitchFamily="18" charset="0"/>
              </a:rPr>
              <a:pPr>
                <a:spcBef>
                  <a:spcPct val="0"/>
                </a:spcBef>
              </a:pPr>
              <a:t>22</a:t>
            </a:fld>
            <a:endParaRPr kumimoji="0" lang="en-US" altLang="en-US" dirty="0" smtClean="0">
              <a:latin typeface="Times New Roman" pitchFamily="18" charset="0"/>
            </a:endParaRPr>
          </a:p>
        </p:txBody>
      </p:sp>
      <p:sp>
        <p:nvSpPr>
          <p:cNvPr id="48131" name="Rectangle 7"/>
          <p:cNvSpPr txBox="1">
            <a:spLocks noGrp="1" noChangeArrowheads="1"/>
          </p:cNvSpPr>
          <p:nvPr/>
        </p:nvSpPr>
        <p:spPr bwMode="auto">
          <a:xfrm>
            <a:off x="3886515" y="8686958"/>
            <a:ext cx="2971486" cy="457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2" rIns="91428" bIns="45712" anchor="b"/>
          <a:lstStyle>
            <a:lvl1pPr defTabSz="920750" eaLnBrk="0" hangingPunct="0">
              <a:spcBef>
                <a:spcPct val="30000"/>
              </a:spcBef>
              <a:defRPr kumimoji="1" sz="1200">
                <a:solidFill>
                  <a:schemeClr val="tx1"/>
                </a:solidFill>
                <a:latin typeface="Arial" charset="0"/>
              </a:defRPr>
            </a:lvl1pPr>
            <a:lvl2pPr marL="742950" indent="-285750" defTabSz="920750" eaLnBrk="0" hangingPunct="0">
              <a:spcBef>
                <a:spcPct val="30000"/>
              </a:spcBef>
              <a:defRPr kumimoji="1" sz="1200">
                <a:solidFill>
                  <a:schemeClr val="tx1"/>
                </a:solidFill>
                <a:latin typeface="Arial" charset="0"/>
              </a:defRPr>
            </a:lvl2pPr>
            <a:lvl3pPr marL="1143000" indent="-228600" defTabSz="920750" eaLnBrk="0" hangingPunct="0">
              <a:spcBef>
                <a:spcPct val="30000"/>
              </a:spcBef>
              <a:defRPr kumimoji="1" sz="1200">
                <a:solidFill>
                  <a:schemeClr val="tx1"/>
                </a:solidFill>
                <a:latin typeface="Arial" charset="0"/>
              </a:defRPr>
            </a:lvl3pPr>
            <a:lvl4pPr marL="1600200" indent="-228600" defTabSz="920750" eaLnBrk="0" hangingPunct="0">
              <a:spcBef>
                <a:spcPct val="30000"/>
              </a:spcBef>
              <a:defRPr kumimoji="1" sz="1200">
                <a:solidFill>
                  <a:schemeClr val="tx1"/>
                </a:solidFill>
                <a:latin typeface="Arial" charset="0"/>
              </a:defRPr>
            </a:lvl4pPr>
            <a:lvl5pPr marL="2057400" indent="-228600" defTabSz="920750" eaLnBrk="0" hangingPunct="0">
              <a:spcBef>
                <a:spcPct val="30000"/>
              </a:spcBef>
              <a:defRPr kumimoji="1" sz="1200">
                <a:solidFill>
                  <a:schemeClr val="tx1"/>
                </a:solidFill>
                <a:latin typeface="Arial" charset="0"/>
              </a:defRPr>
            </a:lvl5pPr>
            <a:lvl6pPr marL="2514600" indent="-228600" defTabSz="920750" eaLnBrk="0" fontAlgn="base" hangingPunct="0">
              <a:spcBef>
                <a:spcPct val="30000"/>
              </a:spcBef>
              <a:spcAft>
                <a:spcPct val="0"/>
              </a:spcAft>
              <a:defRPr kumimoji="1" sz="1200">
                <a:solidFill>
                  <a:schemeClr val="tx1"/>
                </a:solidFill>
                <a:latin typeface="Arial" charset="0"/>
              </a:defRPr>
            </a:lvl6pPr>
            <a:lvl7pPr marL="2971800" indent="-228600" defTabSz="920750" eaLnBrk="0" fontAlgn="base" hangingPunct="0">
              <a:spcBef>
                <a:spcPct val="30000"/>
              </a:spcBef>
              <a:spcAft>
                <a:spcPct val="0"/>
              </a:spcAft>
              <a:defRPr kumimoji="1" sz="1200">
                <a:solidFill>
                  <a:schemeClr val="tx1"/>
                </a:solidFill>
                <a:latin typeface="Arial" charset="0"/>
              </a:defRPr>
            </a:lvl7pPr>
            <a:lvl8pPr marL="3429000" indent="-228600" defTabSz="920750" eaLnBrk="0" fontAlgn="base" hangingPunct="0">
              <a:spcBef>
                <a:spcPct val="30000"/>
              </a:spcBef>
              <a:spcAft>
                <a:spcPct val="0"/>
              </a:spcAft>
              <a:defRPr kumimoji="1" sz="1200">
                <a:solidFill>
                  <a:schemeClr val="tx1"/>
                </a:solidFill>
                <a:latin typeface="Arial" charset="0"/>
              </a:defRPr>
            </a:lvl8pPr>
            <a:lvl9pPr marL="3886200" indent="-228600" defTabSz="920750" eaLnBrk="0" fontAlgn="base" hangingPunct="0">
              <a:spcBef>
                <a:spcPct val="30000"/>
              </a:spcBef>
              <a:spcAft>
                <a:spcPct val="0"/>
              </a:spcAft>
              <a:defRPr kumimoji="1" sz="1200">
                <a:solidFill>
                  <a:schemeClr val="tx1"/>
                </a:solidFill>
                <a:latin typeface="Arial" charset="0"/>
              </a:defRPr>
            </a:lvl9pPr>
          </a:lstStyle>
          <a:p>
            <a:pPr algn="r">
              <a:spcBef>
                <a:spcPct val="0"/>
              </a:spcBef>
            </a:pPr>
            <a:fld id="{102DB81C-CA96-45D5-A52E-462E743F379A}" type="slidenum">
              <a:rPr lang="en-US" altLang="en-US">
                <a:latin typeface="Times New Roman" pitchFamily="18" charset="0"/>
              </a:rPr>
              <a:pPr algn="r">
                <a:spcBef>
                  <a:spcPct val="0"/>
                </a:spcBef>
              </a:pPr>
              <a:t>22</a:t>
            </a:fld>
            <a:endParaRPr lang="en-US" altLang="en-US" dirty="0">
              <a:latin typeface="Times New Roman" pitchFamily="18" charset="0"/>
            </a:endParaRPr>
          </a:p>
        </p:txBody>
      </p:sp>
      <p:sp>
        <p:nvSpPr>
          <p:cNvPr id="48132" name="Rectangle 2"/>
          <p:cNvSpPr>
            <a:spLocks noGrp="1" noRot="1" noChangeAspect="1" noChangeArrowheads="1" noTextEdit="1"/>
          </p:cNvSpPr>
          <p:nvPr>
            <p:ph type="sldImg"/>
          </p:nvPr>
        </p:nvSpPr>
        <p:spPr>
          <a:ln/>
        </p:spPr>
      </p:sp>
      <p:sp>
        <p:nvSpPr>
          <p:cNvPr id="4813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0" dirty="0" smtClean="0"/>
              <a:t>Jan:</a:t>
            </a:r>
            <a:r>
              <a:rPr lang="en-US" altLang="en-US" b="0" baseline="0" dirty="0" smtClean="0"/>
              <a:t>  Scale of the Research to refine and improve A4L and establish a pattern of effectiveness. </a:t>
            </a:r>
            <a:r>
              <a:rPr lang="en-US" altLang="en-US" b="0" dirty="0" smtClean="0"/>
              <a:t>Since the first year of designing and field-testing A4L Lessons in 2005 – 2006, continuous scientific research and assessment have been conducted through WestEd, an independent evaluation firm, the University of Washington, and Young Audiences in collaboration with research coordinators from other colleges, universities, and school districts.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83" eaLnBrk="0" hangingPunct="0">
              <a:spcBef>
                <a:spcPct val="30000"/>
              </a:spcBef>
              <a:defRPr kumimoji="1" sz="1200">
                <a:solidFill>
                  <a:schemeClr val="tx1"/>
                </a:solidFill>
                <a:latin typeface="Arial" charset="0"/>
              </a:defRPr>
            </a:lvl1pPr>
            <a:lvl2pPr marL="736784" indent="-283378" defTabSz="914683" eaLnBrk="0" hangingPunct="0">
              <a:spcBef>
                <a:spcPct val="30000"/>
              </a:spcBef>
              <a:defRPr kumimoji="1" sz="1200">
                <a:solidFill>
                  <a:schemeClr val="tx1"/>
                </a:solidFill>
                <a:latin typeface="Arial" charset="0"/>
              </a:defRPr>
            </a:lvl2pPr>
            <a:lvl3pPr marL="1133513" indent="-226703" defTabSz="914683" eaLnBrk="0" hangingPunct="0">
              <a:spcBef>
                <a:spcPct val="30000"/>
              </a:spcBef>
              <a:defRPr kumimoji="1" sz="1200">
                <a:solidFill>
                  <a:schemeClr val="tx1"/>
                </a:solidFill>
                <a:latin typeface="Arial" charset="0"/>
              </a:defRPr>
            </a:lvl3pPr>
            <a:lvl4pPr marL="1586918" indent="-226703" defTabSz="914683" eaLnBrk="0" hangingPunct="0">
              <a:spcBef>
                <a:spcPct val="30000"/>
              </a:spcBef>
              <a:defRPr kumimoji="1" sz="1200">
                <a:solidFill>
                  <a:schemeClr val="tx1"/>
                </a:solidFill>
                <a:latin typeface="Arial" charset="0"/>
              </a:defRPr>
            </a:lvl4pPr>
            <a:lvl5pPr marL="2040324" indent="-226703" defTabSz="914683" eaLnBrk="0" hangingPunct="0">
              <a:spcBef>
                <a:spcPct val="30000"/>
              </a:spcBef>
              <a:defRPr kumimoji="1" sz="1200">
                <a:solidFill>
                  <a:schemeClr val="tx1"/>
                </a:solidFill>
                <a:latin typeface="Arial" charset="0"/>
              </a:defRPr>
            </a:lvl5pPr>
            <a:lvl6pPr marL="2493729" indent="-226703" defTabSz="914683" eaLnBrk="0" fontAlgn="base" hangingPunct="0">
              <a:spcBef>
                <a:spcPct val="30000"/>
              </a:spcBef>
              <a:spcAft>
                <a:spcPct val="0"/>
              </a:spcAft>
              <a:defRPr kumimoji="1" sz="1200">
                <a:solidFill>
                  <a:schemeClr val="tx1"/>
                </a:solidFill>
                <a:latin typeface="Arial" charset="0"/>
              </a:defRPr>
            </a:lvl6pPr>
            <a:lvl7pPr marL="2947134" indent="-226703" defTabSz="914683" eaLnBrk="0" fontAlgn="base" hangingPunct="0">
              <a:spcBef>
                <a:spcPct val="30000"/>
              </a:spcBef>
              <a:spcAft>
                <a:spcPct val="0"/>
              </a:spcAft>
              <a:defRPr kumimoji="1" sz="1200">
                <a:solidFill>
                  <a:schemeClr val="tx1"/>
                </a:solidFill>
                <a:latin typeface="Arial" charset="0"/>
              </a:defRPr>
            </a:lvl7pPr>
            <a:lvl8pPr marL="3400539" indent="-226703" defTabSz="914683" eaLnBrk="0" fontAlgn="base" hangingPunct="0">
              <a:spcBef>
                <a:spcPct val="30000"/>
              </a:spcBef>
              <a:spcAft>
                <a:spcPct val="0"/>
              </a:spcAft>
              <a:defRPr kumimoji="1" sz="1200">
                <a:solidFill>
                  <a:schemeClr val="tx1"/>
                </a:solidFill>
                <a:latin typeface="Arial" charset="0"/>
              </a:defRPr>
            </a:lvl8pPr>
            <a:lvl9pPr marL="3853945" indent="-226703" defTabSz="914683" eaLnBrk="0" fontAlgn="base" hangingPunct="0">
              <a:spcBef>
                <a:spcPct val="30000"/>
              </a:spcBef>
              <a:spcAft>
                <a:spcPct val="0"/>
              </a:spcAft>
              <a:defRPr kumimoji="1" sz="1200">
                <a:solidFill>
                  <a:schemeClr val="tx1"/>
                </a:solidFill>
                <a:latin typeface="Arial" charset="0"/>
              </a:defRPr>
            </a:lvl9pPr>
          </a:lstStyle>
          <a:p>
            <a:pPr>
              <a:spcBef>
                <a:spcPct val="0"/>
              </a:spcBef>
            </a:pPr>
            <a:fld id="{9EEE9257-EC03-4B37-B79B-647B951F8E9E}" type="slidenum">
              <a:rPr kumimoji="0" lang="en-US" altLang="en-US" smtClean="0">
                <a:latin typeface="Times New Roman" pitchFamily="18" charset="0"/>
              </a:rPr>
              <a:pPr>
                <a:spcBef>
                  <a:spcPct val="0"/>
                </a:spcBef>
              </a:pPr>
              <a:t>23</a:t>
            </a:fld>
            <a:endParaRPr kumimoji="0" lang="en-US" altLang="en-US" dirty="0" smtClean="0">
              <a:latin typeface="Times New Roman" pitchFamily="18"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0" dirty="0" smtClean="0"/>
              <a:t>Jan:  Key</a:t>
            </a:r>
            <a:r>
              <a:rPr lang="en-US" altLang="en-US" b="0" baseline="0" dirty="0" smtClean="0"/>
              <a:t> findings with a Pattern of Effectiveness that increases validity of the results.</a:t>
            </a:r>
            <a:endParaRPr lang="en-US" altLang="en-US" b="0"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Pete –</a:t>
            </a:r>
            <a:r>
              <a:rPr lang="en-US" baseline="0" dirty="0" smtClean="0"/>
              <a:t> </a:t>
            </a:r>
            <a:r>
              <a:rPr lang="en-US" dirty="0" smtClean="0"/>
              <a:t>Rebecca &amp; Jan:</a:t>
            </a:r>
            <a:r>
              <a:rPr lang="en-US" baseline="0" dirty="0" smtClean="0"/>
              <a:t>  Comments on sustainability, scalability, replication.  Other projects, grants  and implementation, e.g. JCP and PDAE</a:t>
            </a:r>
            <a:endParaRPr lang="en-US" dirty="0"/>
          </a:p>
        </p:txBody>
      </p:sp>
      <p:sp>
        <p:nvSpPr>
          <p:cNvPr id="4" name="Slide Number Placeholder 3"/>
          <p:cNvSpPr>
            <a:spLocks noGrp="1"/>
          </p:cNvSpPr>
          <p:nvPr>
            <p:ph type="sldNum" sz="quarter" idx="10"/>
          </p:nvPr>
        </p:nvSpPr>
        <p:spPr/>
        <p:txBody>
          <a:bodyPr/>
          <a:lstStyle/>
          <a:p>
            <a:fld id="{E35CD3E1-D68F-2840-BC93-9FC7A968F4A9}" type="slidenum">
              <a:rPr lang="en-US" smtClean="0"/>
              <a:t>24</a:t>
            </a:fld>
            <a:endParaRPr lang="en-US" dirty="0"/>
          </a:p>
        </p:txBody>
      </p:sp>
    </p:spTree>
    <p:extLst>
      <p:ext uri="{BB962C8B-B14F-4D97-AF65-F5344CB8AC3E}">
        <p14:creationId xmlns:p14="http://schemas.microsoft.com/office/powerpoint/2010/main" val="21090732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Open discussion and Q&amp;A</a:t>
            </a:r>
            <a:endParaRPr lang="en-US" dirty="0"/>
          </a:p>
        </p:txBody>
      </p:sp>
      <p:sp>
        <p:nvSpPr>
          <p:cNvPr id="4" name="Slide Number Placeholder 3"/>
          <p:cNvSpPr>
            <a:spLocks noGrp="1"/>
          </p:cNvSpPr>
          <p:nvPr>
            <p:ph type="sldNum" sz="quarter" idx="10"/>
          </p:nvPr>
        </p:nvSpPr>
        <p:spPr/>
        <p:txBody>
          <a:bodyPr/>
          <a:lstStyle/>
          <a:p>
            <a:fld id="{E35CD3E1-D68F-2840-BC93-9FC7A968F4A9}" type="slidenum">
              <a:rPr lang="en-US" smtClean="0"/>
              <a:t>25</a:t>
            </a:fld>
            <a:endParaRPr lang="en-US" dirty="0"/>
          </a:p>
        </p:txBody>
      </p:sp>
    </p:spTree>
    <p:extLst>
      <p:ext uri="{BB962C8B-B14F-4D97-AF65-F5344CB8AC3E}">
        <p14:creationId xmlns:p14="http://schemas.microsoft.com/office/powerpoint/2010/main" val="3933031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Pete (intro) Rebecca (process within district of identifying schools &amp; teachers):  In January of 2010,</a:t>
            </a:r>
            <a:r>
              <a:rPr lang="en-US" baseline="0" dirty="0" smtClean="0"/>
              <a:t> 16 elementary schools were identified to participate and an informational meeting was held. Principals identified one teacher in each school from grades 3-5 to be “lead teachers”….</a:t>
            </a:r>
            <a:endParaRPr lang="en-US" dirty="0"/>
          </a:p>
        </p:txBody>
      </p:sp>
      <p:sp>
        <p:nvSpPr>
          <p:cNvPr id="4" name="Slide Number Placeholder 3"/>
          <p:cNvSpPr>
            <a:spLocks noGrp="1"/>
          </p:cNvSpPr>
          <p:nvPr>
            <p:ph type="sldNum" sz="quarter" idx="10"/>
          </p:nvPr>
        </p:nvSpPr>
        <p:spPr/>
        <p:txBody>
          <a:bodyPr/>
          <a:lstStyle/>
          <a:p>
            <a:fld id="{0BFDEE77-99E0-4617-965B-3221910DCBDC}"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Pete with comments from Rebecca (getting teachers to feel ownership) &amp; Jan (building on foundational</a:t>
            </a:r>
            <a:r>
              <a:rPr lang="en-US" baseline="0" dirty="0" smtClean="0"/>
              <a:t> relationships)</a:t>
            </a:r>
            <a:r>
              <a:rPr lang="en-US" dirty="0" smtClean="0"/>
              <a:t>:  Getting partners to become engaged at progressively deeper and broader levels.</a:t>
            </a:r>
            <a:r>
              <a:rPr lang="en-US" baseline="0" dirty="0" smtClean="0"/>
              <a:t>  E.g. Beyond District adoption and mandate, how to engage the teachers, principals and other partners.</a:t>
            </a:r>
            <a:endParaRPr lang="en-US" dirty="0"/>
          </a:p>
        </p:txBody>
      </p:sp>
      <p:sp>
        <p:nvSpPr>
          <p:cNvPr id="4" name="Slide Number Placeholder 3"/>
          <p:cNvSpPr>
            <a:spLocks noGrp="1"/>
          </p:cNvSpPr>
          <p:nvPr>
            <p:ph type="sldNum" sz="quarter" idx="10"/>
          </p:nvPr>
        </p:nvSpPr>
        <p:spPr/>
        <p:txBody>
          <a:bodyPr/>
          <a:lstStyle/>
          <a:p>
            <a:fld id="{E35CD3E1-D68F-2840-BC93-9FC7A968F4A9}" type="slidenum">
              <a:rPr lang="en-US" smtClean="0"/>
              <a:t>4</a:t>
            </a:fld>
            <a:endParaRPr lang="en-US" dirty="0"/>
          </a:p>
        </p:txBody>
      </p:sp>
    </p:spTree>
    <p:extLst>
      <p:ext uri="{BB962C8B-B14F-4D97-AF65-F5344CB8AC3E}">
        <p14:creationId xmlns:p14="http://schemas.microsoft.com/office/powerpoint/2010/main" val="2612414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Pete:</a:t>
            </a:r>
            <a:r>
              <a:rPr lang="en-US" baseline="0" dirty="0" smtClean="0"/>
              <a:t> </a:t>
            </a:r>
            <a:r>
              <a:rPr lang="en-US" dirty="0" smtClean="0"/>
              <a:t>A4L aligns with Beaverton’s 4 Pillars of Learning – Innovation (the arts are fundamental and integrated), Collaboration (with our partners, teachers</a:t>
            </a:r>
            <a:r>
              <a:rPr lang="en-US" baseline="0" dirty="0" smtClean="0"/>
              <a:t> in grade level teams, student performances)</a:t>
            </a:r>
            <a:r>
              <a:rPr lang="en-US" dirty="0" smtClean="0"/>
              <a:t>, Excellence (aligned with CCSS), Equity (built in supports for ELLs)</a:t>
            </a:r>
            <a:endParaRPr lang="en-US" dirty="0"/>
          </a:p>
        </p:txBody>
      </p:sp>
      <p:sp>
        <p:nvSpPr>
          <p:cNvPr id="4" name="Slide Number Placeholder 3"/>
          <p:cNvSpPr>
            <a:spLocks noGrp="1"/>
          </p:cNvSpPr>
          <p:nvPr>
            <p:ph type="sldNum" sz="quarter" idx="10"/>
          </p:nvPr>
        </p:nvSpPr>
        <p:spPr/>
        <p:txBody>
          <a:bodyPr/>
          <a:lstStyle/>
          <a:p>
            <a:fld id="{0BFDEE77-99E0-4617-965B-3221910DCBDC}" type="slidenum">
              <a:rPr lang="en-US" smtClean="0"/>
              <a:pPr/>
              <a:t>5</a:t>
            </a:fld>
            <a:endParaRPr lang="en-US" dirty="0"/>
          </a:p>
        </p:txBody>
      </p:sp>
    </p:spTree>
    <p:extLst>
      <p:ext uri="{BB962C8B-B14F-4D97-AF65-F5344CB8AC3E}">
        <p14:creationId xmlns:p14="http://schemas.microsoft.com/office/powerpoint/2010/main" val="3728678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83" eaLnBrk="0" hangingPunct="0">
              <a:spcBef>
                <a:spcPct val="30000"/>
              </a:spcBef>
              <a:defRPr kumimoji="1" sz="1200">
                <a:solidFill>
                  <a:schemeClr val="tx1"/>
                </a:solidFill>
                <a:latin typeface="Arial" charset="0"/>
              </a:defRPr>
            </a:lvl1pPr>
            <a:lvl2pPr marL="736784" indent="-283378" defTabSz="914683" eaLnBrk="0" hangingPunct="0">
              <a:spcBef>
                <a:spcPct val="30000"/>
              </a:spcBef>
              <a:defRPr kumimoji="1" sz="1200">
                <a:solidFill>
                  <a:schemeClr val="tx1"/>
                </a:solidFill>
                <a:latin typeface="Arial" charset="0"/>
              </a:defRPr>
            </a:lvl2pPr>
            <a:lvl3pPr marL="1133513" indent="-226703" defTabSz="914683" eaLnBrk="0" hangingPunct="0">
              <a:spcBef>
                <a:spcPct val="30000"/>
              </a:spcBef>
              <a:defRPr kumimoji="1" sz="1200">
                <a:solidFill>
                  <a:schemeClr val="tx1"/>
                </a:solidFill>
                <a:latin typeface="Arial" charset="0"/>
              </a:defRPr>
            </a:lvl3pPr>
            <a:lvl4pPr marL="1586918" indent="-226703" defTabSz="914683" eaLnBrk="0" hangingPunct="0">
              <a:spcBef>
                <a:spcPct val="30000"/>
              </a:spcBef>
              <a:defRPr kumimoji="1" sz="1200">
                <a:solidFill>
                  <a:schemeClr val="tx1"/>
                </a:solidFill>
                <a:latin typeface="Arial" charset="0"/>
              </a:defRPr>
            </a:lvl4pPr>
            <a:lvl5pPr marL="2040324" indent="-226703" defTabSz="914683" eaLnBrk="0" hangingPunct="0">
              <a:spcBef>
                <a:spcPct val="30000"/>
              </a:spcBef>
              <a:defRPr kumimoji="1" sz="1200">
                <a:solidFill>
                  <a:schemeClr val="tx1"/>
                </a:solidFill>
                <a:latin typeface="Arial" charset="0"/>
              </a:defRPr>
            </a:lvl5pPr>
            <a:lvl6pPr marL="2493729" indent="-226703" defTabSz="914683" eaLnBrk="0" fontAlgn="base" hangingPunct="0">
              <a:spcBef>
                <a:spcPct val="30000"/>
              </a:spcBef>
              <a:spcAft>
                <a:spcPct val="0"/>
              </a:spcAft>
              <a:defRPr kumimoji="1" sz="1200">
                <a:solidFill>
                  <a:schemeClr val="tx1"/>
                </a:solidFill>
                <a:latin typeface="Arial" charset="0"/>
              </a:defRPr>
            </a:lvl6pPr>
            <a:lvl7pPr marL="2947134" indent="-226703" defTabSz="914683" eaLnBrk="0" fontAlgn="base" hangingPunct="0">
              <a:spcBef>
                <a:spcPct val="30000"/>
              </a:spcBef>
              <a:spcAft>
                <a:spcPct val="0"/>
              </a:spcAft>
              <a:defRPr kumimoji="1" sz="1200">
                <a:solidFill>
                  <a:schemeClr val="tx1"/>
                </a:solidFill>
                <a:latin typeface="Arial" charset="0"/>
              </a:defRPr>
            </a:lvl7pPr>
            <a:lvl8pPr marL="3400539" indent="-226703" defTabSz="914683" eaLnBrk="0" fontAlgn="base" hangingPunct="0">
              <a:spcBef>
                <a:spcPct val="30000"/>
              </a:spcBef>
              <a:spcAft>
                <a:spcPct val="0"/>
              </a:spcAft>
              <a:defRPr kumimoji="1" sz="1200">
                <a:solidFill>
                  <a:schemeClr val="tx1"/>
                </a:solidFill>
                <a:latin typeface="Arial" charset="0"/>
              </a:defRPr>
            </a:lvl8pPr>
            <a:lvl9pPr marL="3853945" indent="-226703" defTabSz="914683" eaLnBrk="0" fontAlgn="base" hangingPunct="0">
              <a:spcBef>
                <a:spcPct val="30000"/>
              </a:spcBef>
              <a:spcAft>
                <a:spcPct val="0"/>
              </a:spcAft>
              <a:defRPr kumimoji="1" sz="1200">
                <a:solidFill>
                  <a:schemeClr val="tx1"/>
                </a:solidFill>
                <a:latin typeface="Arial" charset="0"/>
              </a:defRPr>
            </a:lvl9pPr>
          </a:lstStyle>
          <a:p>
            <a:pPr>
              <a:spcBef>
                <a:spcPct val="0"/>
              </a:spcBef>
            </a:pPr>
            <a:fld id="{F389A69D-F7B3-4EDC-91C5-F1955022C08E}" type="slidenum">
              <a:rPr kumimoji="0" lang="en-US" altLang="en-US" smtClean="0">
                <a:latin typeface="Times New Roman" pitchFamily="18" charset="0"/>
              </a:rPr>
              <a:pPr>
                <a:spcBef>
                  <a:spcPct val="0"/>
                </a:spcBef>
              </a:pPr>
              <a:t>7</a:t>
            </a:fld>
            <a:endParaRPr kumimoji="0" lang="en-US" altLang="en-US" dirty="0" smtClean="0">
              <a:latin typeface="Times New Roman" pitchFamily="18"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0" dirty="0" smtClean="0"/>
              <a:t>Jan:</a:t>
            </a:r>
            <a:r>
              <a:rPr lang="en-US" altLang="en-US" b="0" baseline="0" dirty="0" smtClean="0"/>
              <a:t> </a:t>
            </a:r>
            <a:r>
              <a:rPr lang="en-US" altLang="en-US" b="0" dirty="0" smtClean="0"/>
              <a:t>Arts for Learning is an</a:t>
            </a:r>
            <a:r>
              <a:rPr lang="en-US" altLang="en-US" b="0" baseline="0" dirty="0" smtClean="0"/>
              <a:t> arts-integrated </a:t>
            </a:r>
            <a:r>
              <a:rPr lang="en-US" altLang="en-US" b="0" dirty="0" smtClean="0"/>
              <a:t>supplemental literacy program of flexible, teacher-led instructional units supplemented by teaching</a:t>
            </a:r>
            <a:r>
              <a:rPr lang="en-US" altLang="en-US" b="0" baseline="0" dirty="0" smtClean="0"/>
              <a:t> </a:t>
            </a:r>
            <a:r>
              <a:rPr lang="en-US" altLang="en-US" b="0" dirty="0" smtClean="0"/>
              <a:t>artist residencies or experiences.  The strategy of Arts for Learning is to combine the creativity and discipline of the arts with learning science to improve students’ achievement in reading and writing as</a:t>
            </a:r>
            <a:r>
              <a:rPr lang="en-US" altLang="en-US" b="0" baseline="0" dirty="0" smtClean="0"/>
              <a:t> well as </a:t>
            </a:r>
            <a:r>
              <a:rPr lang="en-US" altLang="en-US" b="0" dirty="0" smtClean="0"/>
              <a:t>learning and life skills. </a:t>
            </a:r>
          </a:p>
          <a:p>
            <a:endParaRPr lang="en-US" altLang="en-US" b="0"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Jan:</a:t>
            </a:r>
            <a:r>
              <a:rPr lang="en-US" baseline="0" dirty="0" smtClean="0"/>
              <a:t> with current focus on school to college and career readiness, partnerships are integral to helping students become creative problem solvers and independent learners, equipped to be collaborative citizens of a community, critical thinkers, effective communicators in multiple ways, and innovative designers of a creative economy. </a:t>
            </a:r>
            <a:endParaRPr lang="en-US" dirty="0"/>
          </a:p>
        </p:txBody>
      </p:sp>
      <p:sp>
        <p:nvSpPr>
          <p:cNvPr id="4" name="Slide Number Placeholder 3"/>
          <p:cNvSpPr>
            <a:spLocks noGrp="1"/>
          </p:cNvSpPr>
          <p:nvPr>
            <p:ph type="sldNum" sz="quarter" idx="10"/>
          </p:nvPr>
        </p:nvSpPr>
        <p:spPr/>
        <p:txBody>
          <a:bodyPr/>
          <a:lstStyle/>
          <a:p>
            <a:fld id="{E35CD3E1-D68F-2840-BC93-9FC7A968F4A9}" type="slidenum">
              <a:rPr lang="en-US" smtClean="0"/>
              <a:t>8</a:t>
            </a:fld>
            <a:endParaRPr lang="en-US" dirty="0"/>
          </a:p>
        </p:txBody>
      </p:sp>
    </p:spTree>
    <p:extLst>
      <p:ext uri="{BB962C8B-B14F-4D97-AF65-F5344CB8AC3E}">
        <p14:creationId xmlns:p14="http://schemas.microsoft.com/office/powerpoint/2010/main" val="3521360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Jan and Rebecca:  Creative</a:t>
            </a:r>
            <a:r>
              <a:rPr lang="en-US" baseline="0" dirty="0" smtClean="0"/>
              <a:t> thinking and learning is developed through arts integrated experiences in the classroom.  Learning to learn is integral to Arts for Learning.  </a:t>
            </a:r>
            <a:endParaRPr lang="en-US" dirty="0"/>
          </a:p>
        </p:txBody>
      </p:sp>
      <p:sp>
        <p:nvSpPr>
          <p:cNvPr id="4" name="Slide Number Placeholder 3"/>
          <p:cNvSpPr>
            <a:spLocks noGrp="1"/>
          </p:cNvSpPr>
          <p:nvPr>
            <p:ph type="sldNum" sz="quarter" idx="10"/>
          </p:nvPr>
        </p:nvSpPr>
        <p:spPr/>
        <p:txBody>
          <a:bodyPr/>
          <a:lstStyle/>
          <a:p>
            <a:fld id="{0BFDEE77-99E0-4617-965B-3221910DCBDC}" type="slidenum">
              <a:rPr lang="en-US" smtClean="0"/>
              <a:pPr/>
              <a:t>9</a:t>
            </a:fld>
            <a:endParaRPr lang="en-US" dirty="0"/>
          </a:p>
        </p:txBody>
      </p:sp>
    </p:spTree>
    <p:extLst>
      <p:ext uri="{BB962C8B-B14F-4D97-AF65-F5344CB8AC3E}">
        <p14:creationId xmlns:p14="http://schemas.microsoft.com/office/powerpoint/2010/main" val="1912492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83" eaLnBrk="0" hangingPunct="0">
              <a:spcBef>
                <a:spcPct val="30000"/>
              </a:spcBef>
              <a:defRPr kumimoji="1" sz="1200">
                <a:solidFill>
                  <a:schemeClr val="tx1"/>
                </a:solidFill>
                <a:latin typeface="Arial" charset="0"/>
              </a:defRPr>
            </a:lvl1pPr>
            <a:lvl2pPr marL="736784" indent="-283378" defTabSz="914683" eaLnBrk="0" hangingPunct="0">
              <a:spcBef>
                <a:spcPct val="30000"/>
              </a:spcBef>
              <a:defRPr kumimoji="1" sz="1200">
                <a:solidFill>
                  <a:schemeClr val="tx1"/>
                </a:solidFill>
                <a:latin typeface="Arial" charset="0"/>
              </a:defRPr>
            </a:lvl2pPr>
            <a:lvl3pPr marL="1133513" indent="-226703" defTabSz="914683" eaLnBrk="0" hangingPunct="0">
              <a:spcBef>
                <a:spcPct val="30000"/>
              </a:spcBef>
              <a:defRPr kumimoji="1" sz="1200">
                <a:solidFill>
                  <a:schemeClr val="tx1"/>
                </a:solidFill>
                <a:latin typeface="Arial" charset="0"/>
              </a:defRPr>
            </a:lvl3pPr>
            <a:lvl4pPr marL="1586918" indent="-226703" defTabSz="914683" eaLnBrk="0" hangingPunct="0">
              <a:spcBef>
                <a:spcPct val="30000"/>
              </a:spcBef>
              <a:defRPr kumimoji="1" sz="1200">
                <a:solidFill>
                  <a:schemeClr val="tx1"/>
                </a:solidFill>
                <a:latin typeface="Arial" charset="0"/>
              </a:defRPr>
            </a:lvl4pPr>
            <a:lvl5pPr marL="2040324" indent="-226703" defTabSz="914683" eaLnBrk="0" hangingPunct="0">
              <a:spcBef>
                <a:spcPct val="30000"/>
              </a:spcBef>
              <a:defRPr kumimoji="1" sz="1200">
                <a:solidFill>
                  <a:schemeClr val="tx1"/>
                </a:solidFill>
                <a:latin typeface="Arial" charset="0"/>
              </a:defRPr>
            </a:lvl5pPr>
            <a:lvl6pPr marL="2493729" indent="-226703" defTabSz="914683" eaLnBrk="0" fontAlgn="base" hangingPunct="0">
              <a:spcBef>
                <a:spcPct val="30000"/>
              </a:spcBef>
              <a:spcAft>
                <a:spcPct val="0"/>
              </a:spcAft>
              <a:defRPr kumimoji="1" sz="1200">
                <a:solidFill>
                  <a:schemeClr val="tx1"/>
                </a:solidFill>
                <a:latin typeface="Arial" charset="0"/>
              </a:defRPr>
            </a:lvl6pPr>
            <a:lvl7pPr marL="2947134" indent="-226703" defTabSz="914683" eaLnBrk="0" fontAlgn="base" hangingPunct="0">
              <a:spcBef>
                <a:spcPct val="30000"/>
              </a:spcBef>
              <a:spcAft>
                <a:spcPct val="0"/>
              </a:spcAft>
              <a:defRPr kumimoji="1" sz="1200">
                <a:solidFill>
                  <a:schemeClr val="tx1"/>
                </a:solidFill>
                <a:latin typeface="Arial" charset="0"/>
              </a:defRPr>
            </a:lvl7pPr>
            <a:lvl8pPr marL="3400539" indent="-226703" defTabSz="914683" eaLnBrk="0" fontAlgn="base" hangingPunct="0">
              <a:spcBef>
                <a:spcPct val="30000"/>
              </a:spcBef>
              <a:spcAft>
                <a:spcPct val="0"/>
              </a:spcAft>
              <a:defRPr kumimoji="1" sz="1200">
                <a:solidFill>
                  <a:schemeClr val="tx1"/>
                </a:solidFill>
                <a:latin typeface="Arial" charset="0"/>
              </a:defRPr>
            </a:lvl8pPr>
            <a:lvl9pPr marL="3853945" indent="-226703" defTabSz="914683" eaLnBrk="0" fontAlgn="base" hangingPunct="0">
              <a:spcBef>
                <a:spcPct val="30000"/>
              </a:spcBef>
              <a:spcAft>
                <a:spcPct val="0"/>
              </a:spcAft>
              <a:defRPr kumimoji="1" sz="1200">
                <a:solidFill>
                  <a:schemeClr val="tx1"/>
                </a:solidFill>
                <a:latin typeface="Arial" charset="0"/>
              </a:defRPr>
            </a:lvl9pPr>
          </a:lstStyle>
          <a:p>
            <a:pPr>
              <a:spcBef>
                <a:spcPct val="0"/>
              </a:spcBef>
            </a:pPr>
            <a:fld id="{13FD62D0-B08E-44F7-BC23-03020F0BB7B5}" type="slidenum">
              <a:rPr kumimoji="0" lang="en-US" altLang="en-US" smtClean="0">
                <a:latin typeface="Times New Roman" pitchFamily="18" charset="0"/>
              </a:rPr>
              <a:pPr>
                <a:spcBef>
                  <a:spcPct val="0"/>
                </a:spcBef>
              </a:pPr>
              <a:t>10</a:t>
            </a:fld>
            <a:endParaRPr kumimoji="0" lang="en-US" altLang="en-US" dirty="0" smtClean="0">
              <a:latin typeface="Times New Roman" pitchFamily="18" charset="0"/>
            </a:endParaRPr>
          </a:p>
        </p:txBody>
      </p:sp>
      <p:sp>
        <p:nvSpPr>
          <p:cNvPr id="41987" name="Rectangle 7"/>
          <p:cNvSpPr txBox="1">
            <a:spLocks noGrp="1" noChangeArrowheads="1"/>
          </p:cNvSpPr>
          <p:nvPr/>
        </p:nvSpPr>
        <p:spPr bwMode="auto">
          <a:xfrm>
            <a:off x="3886515" y="8686958"/>
            <a:ext cx="2971486" cy="457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4" tIns="45716" rIns="91434" bIns="45716" anchor="b"/>
          <a:lstStyle>
            <a:lvl1pPr defTabSz="922338" eaLnBrk="0" hangingPunct="0">
              <a:spcBef>
                <a:spcPct val="30000"/>
              </a:spcBef>
              <a:defRPr kumimoji="1" sz="1200">
                <a:solidFill>
                  <a:schemeClr val="tx1"/>
                </a:solidFill>
                <a:latin typeface="Arial" charset="0"/>
              </a:defRPr>
            </a:lvl1pPr>
            <a:lvl2pPr marL="742950" indent="-285750" defTabSz="922338" eaLnBrk="0" hangingPunct="0">
              <a:spcBef>
                <a:spcPct val="30000"/>
              </a:spcBef>
              <a:defRPr kumimoji="1" sz="1200">
                <a:solidFill>
                  <a:schemeClr val="tx1"/>
                </a:solidFill>
                <a:latin typeface="Arial" charset="0"/>
              </a:defRPr>
            </a:lvl2pPr>
            <a:lvl3pPr marL="1143000" indent="-228600" defTabSz="922338" eaLnBrk="0" hangingPunct="0">
              <a:spcBef>
                <a:spcPct val="30000"/>
              </a:spcBef>
              <a:defRPr kumimoji="1" sz="1200">
                <a:solidFill>
                  <a:schemeClr val="tx1"/>
                </a:solidFill>
                <a:latin typeface="Arial" charset="0"/>
              </a:defRPr>
            </a:lvl3pPr>
            <a:lvl4pPr marL="1600200" indent="-228600" defTabSz="922338" eaLnBrk="0" hangingPunct="0">
              <a:spcBef>
                <a:spcPct val="30000"/>
              </a:spcBef>
              <a:defRPr kumimoji="1" sz="1200">
                <a:solidFill>
                  <a:schemeClr val="tx1"/>
                </a:solidFill>
                <a:latin typeface="Arial" charset="0"/>
              </a:defRPr>
            </a:lvl4pPr>
            <a:lvl5pPr marL="2057400" indent="-228600" defTabSz="922338" eaLnBrk="0" hangingPunct="0">
              <a:spcBef>
                <a:spcPct val="30000"/>
              </a:spcBef>
              <a:defRPr kumimoji="1" sz="1200">
                <a:solidFill>
                  <a:schemeClr val="tx1"/>
                </a:solidFill>
                <a:latin typeface="Arial" charset="0"/>
              </a:defRPr>
            </a:lvl5pPr>
            <a:lvl6pPr marL="2514600" indent="-228600" defTabSz="922338" eaLnBrk="0" fontAlgn="base" hangingPunct="0">
              <a:spcBef>
                <a:spcPct val="30000"/>
              </a:spcBef>
              <a:spcAft>
                <a:spcPct val="0"/>
              </a:spcAft>
              <a:defRPr kumimoji="1" sz="1200">
                <a:solidFill>
                  <a:schemeClr val="tx1"/>
                </a:solidFill>
                <a:latin typeface="Arial" charset="0"/>
              </a:defRPr>
            </a:lvl6pPr>
            <a:lvl7pPr marL="2971800" indent="-228600" defTabSz="922338" eaLnBrk="0" fontAlgn="base" hangingPunct="0">
              <a:spcBef>
                <a:spcPct val="30000"/>
              </a:spcBef>
              <a:spcAft>
                <a:spcPct val="0"/>
              </a:spcAft>
              <a:defRPr kumimoji="1" sz="1200">
                <a:solidFill>
                  <a:schemeClr val="tx1"/>
                </a:solidFill>
                <a:latin typeface="Arial" charset="0"/>
              </a:defRPr>
            </a:lvl7pPr>
            <a:lvl8pPr marL="3429000" indent="-228600" defTabSz="922338" eaLnBrk="0" fontAlgn="base" hangingPunct="0">
              <a:spcBef>
                <a:spcPct val="30000"/>
              </a:spcBef>
              <a:spcAft>
                <a:spcPct val="0"/>
              </a:spcAft>
              <a:defRPr kumimoji="1" sz="1200">
                <a:solidFill>
                  <a:schemeClr val="tx1"/>
                </a:solidFill>
                <a:latin typeface="Arial" charset="0"/>
              </a:defRPr>
            </a:lvl8pPr>
            <a:lvl9pPr marL="3886200" indent="-228600" defTabSz="922338" eaLnBrk="0" fontAlgn="base" hangingPunct="0">
              <a:spcBef>
                <a:spcPct val="30000"/>
              </a:spcBef>
              <a:spcAft>
                <a:spcPct val="0"/>
              </a:spcAft>
              <a:defRPr kumimoji="1" sz="1200">
                <a:solidFill>
                  <a:schemeClr val="tx1"/>
                </a:solidFill>
                <a:latin typeface="Arial" charset="0"/>
              </a:defRPr>
            </a:lvl9pPr>
          </a:lstStyle>
          <a:p>
            <a:pPr algn="r">
              <a:spcBef>
                <a:spcPct val="0"/>
              </a:spcBef>
            </a:pPr>
            <a:fld id="{5C3CB49F-A01F-4A0E-A4B6-0A2AB199B053}" type="slidenum">
              <a:rPr kumimoji="0" lang="en-US" altLang="en-US">
                <a:latin typeface="Times New Roman" pitchFamily="18" charset="0"/>
              </a:rPr>
              <a:pPr algn="r">
                <a:spcBef>
                  <a:spcPct val="0"/>
                </a:spcBef>
              </a:pPr>
              <a:t>10</a:t>
            </a:fld>
            <a:endParaRPr kumimoji="0" lang="en-US" altLang="en-US" dirty="0">
              <a:latin typeface="Times New Roman" pitchFamily="18" charset="0"/>
            </a:endParaRPr>
          </a:p>
        </p:txBody>
      </p:sp>
      <p:sp>
        <p:nvSpPr>
          <p:cNvPr id="41988" name="Rectangle 2"/>
          <p:cNvSpPr>
            <a:spLocks noGrp="1" noRot="1" noChangeAspect="1" noChangeArrowheads="1" noTextEdit="1"/>
          </p:cNvSpPr>
          <p:nvPr>
            <p:ph type="sldImg"/>
          </p:nvPr>
        </p:nvSpPr>
        <p:spPr>
          <a:ln/>
        </p:spPr>
      </p:sp>
      <p:sp>
        <p:nvSpPr>
          <p:cNvPr id="4198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6703" indent="-226703"/>
            <a:r>
              <a:rPr lang="en-US" altLang="en-US" b="0" dirty="0" smtClean="0">
                <a:solidFill>
                  <a:srgbClr val="0066CC"/>
                </a:solidFill>
              </a:rPr>
              <a:t>Jan</a:t>
            </a:r>
            <a:r>
              <a:rPr lang="en-US" altLang="en-US" b="0" baseline="0" dirty="0" smtClean="0">
                <a:solidFill>
                  <a:srgbClr val="0066CC"/>
                </a:solidFill>
              </a:rPr>
              <a:t> &amp; Rebecca: </a:t>
            </a:r>
            <a:r>
              <a:rPr lang="en-US" altLang="en-US" b="0" dirty="0" smtClean="0">
                <a:solidFill>
                  <a:srgbClr val="0066CC"/>
                </a:solidFill>
              </a:rPr>
              <a:t>A4L units</a:t>
            </a:r>
            <a:r>
              <a:rPr lang="en-US" altLang="en-US" b="0" baseline="0" dirty="0" smtClean="0">
                <a:solidFill>
                  <a:srgbClr val="0066CC"/>
                </a:solidFill>
              </a:rPr>
              <a:t> all begin with the “Intention,” followed by three-parts: Defining Learning, Exploring, &amp; Sharing/Assessing.   The word IDEA is an acronym that helps students remember the process. </a:t>
            </a:r>
            <a:endParaRPr lang="en-US" altLang="en-US" b="0" dirty="0" smtClean="0">
              <a:solidFill>
                <a:srgbClr val="0066CC"/>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B08E80B-C122-4A64-8627-5EEC06BA2045}" type="datetime1">
              <a:rPr lang="en-US" smtClean="0"/>
              <a:t>4/20/2015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346A9E-C754-7D4C-B4F3-4D2F58EEE424}" type="slidenum">
              <a:rPr lang="en-US" smtClean="0"/>
              <a:t>‹#›</a:t>
            </a:fld>
            <a:endParaRPr lang="en-US" dirty="0"/>
          </a:p>
        </p:txBody>
      </p:sp>
    </p:spTree>
    <p:extLst>
      <p:ext uri="{BB962C8B-B14F-4D97-AF65-F5344CB8AC3E}">
        <p14:creationId xmlns:p14="http://schemas.microsoft.com/office/powerpoint/2010/main" val="2141296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20765A-17F9-437F-98BC-EE4CCE391F61}" type="datetime1">
              <a:rPr lang="en-US" smtClean="0"/>
              <a:t>4/20/2015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346A9E-C754-7D4C-B4F3-4D2F58EEE424}" type="slidenum">
              <a:rPr lang="en-US" smtClean="0"/>
              <a:t>‹#›</a:t>
            </a:fld>
            <a:endParaRPr lang="en-US" dirty="0"/>
          </a:p>
        </p:txBody>
      </p:sp>
    </p:spTree>
    <p:extLst>
      <p:ext uri="{BB962C8B-B14F-4D97-AF65-F5344CB8AC3E}">
        <p14:creationId xmlns:p14="http://schemas.microsoft.com/office/powerpoint/2010/main" val="180661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C4E89C-5EFE-4305-8893-3A93DCAF49A2}" type="datetime1">
              <a:rPr lang="en-US" smtClean="0"/>
              <a:t>4/20/2015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346A9E-C754-7D4C-B4F3-4D2F58EEE424}" type="slidenum">
              <a:rPr lang="en-US" smtClean="0"/>
              <a:t>‹#›</a:t>
            </a:fld>
            <a:endParaRPr lang="en-US" dirty="0"/>
          </a:p>
        </p:txBody>
      </p:sp>
    </p:spTree>
    <p:extLst>
      <p:ext uri="{BB962C8B-B14F-4D97-AF65-F5344CB8AC3E}">
        <p14:creationId xmlns:p14="http://schemas.microsoft.com/office/powerpoint/2010/main" val="2845827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838B17-CB69-42FB-8A35-8D08E0E4025A}" type="datetime1">
              <a:rPr lang="en-US" smtClean="0"/>
              <a:t>4/20/2015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346A9E-C754-7D4C-B4F3-4D2F58EEE424}" type="slidenum">
              <a:rPr lang="en-US" smtClean="0"/>
              <a:t>‹#›</a:t>
            </a:fld>
            <a:endParaRPr lang="en-US" dirty="0"/>
          </a:p>
        </p:txBody>
      </p:sp>
    </p:spTree>
    <p:extLst>
      <p:ext uri="{BB962C8B-B14F-4D97-AF65-F5344CB8AC3E}">
        <p14:creationId xmlns:p14="http://schemas.microsoft.com/office/powerpoint/2010/main" val="154276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311D72-E3FA-421C-99A7-F3D721C9E0CD}" type="datetime1">
              <a:rPr lang="en-US" smtClean="0"/>
              <a:t>4/20/2015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346A9E-C754-7D4C-B4F3-4D2F58EEE424}" type="slidenum">
              <a:rPr lang="en-US" smtClean="0"/>
              <a:t>‹#›</a:t>
            </a:fld>
            <a:endParaRPr lang="en-US" dirty="0"/>
          </a:p>
        </p:txBody>
      </p:sp>
    </p:spTree>
    <p:extLst>
      <p:ext uri="{BB962C8B-B14F-4D97-AF65-F5344CB8AC3E}">
        <p14:creationId xmlns:p14="http://schemas.microsoft.com/office/powerpoint/2010/main" val="768514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40985F-600B-4171-839D-95DCC5E403F1}" type="datetime1">
              <a:rPr lang="en-US" smtClean="0"/>
              <a:t>4/20/2015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7346A9E-C754-7D4C-B4F3-4D2F58EEE424}" type="slidenum">
              <a:rPr lang="en-US" smtClean="0"/>
              <a:t>‹#›</a:t>
            </a:fld>
            <a:endParaRPr lang="en-US" dirty="0"/>
          </a:p>
        </p:txBody>
      </p:sp>
    </p:spTree>
    <p:extLst>
      <p:ext uri="{BB962C8B-B14F-4D97-AF65-F5344CB8AC3E}">
        <p14:creationId xmlns:p14="http://schemas.microsoft.com/office/powerpoint/2010/main" val="1052729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FA1034-6B6E-4251-831B-1E81E658CFAF}" type="datetime1">
              <a:rPr lang="en-US" smtClean="0"/>
              <a:t>4/20/2015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7346A9E-C754-7D4C-B4F3-4D2F58EEE424}" type="slidenum">
              <a:rPr lang="en-US" smtClean="0"/>
              <a:t>‹#›</a:t>
            </a:fld>
            <a:endParaRPr lang="en-US" dirty="0"/>
          </a:p>
        </p:txBody>
      </p:sp>
    </p:spTree>
    <p:extLst>
      <p:ext uri="{BB962C8B-B14F-4D97-AF65-F5344CB8AC3E}">
        <p14:creationId xmlns:p14="http://schemas.microsoft.com/office/powerpoint/2010/main" val="3091811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0DD375-7EB2-4E9B-9326-51C07E13E601}" type="datetime1">
              <a:rPr lang="en-US" smtClean="0"/>
              <a:t>4/20/2015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7346A9E-C754-7D4C-B4F3-4D2F58EEE424}" type="slidenum">
              <a:rPr lang="en-US" smtClean="0"/>
              <a:t>‹#›</a:t>
            </a:fld>
            <a:endParaRPr lang="en-US" dirty="0"/>
          </a:p>
        </p:txBody>
      </p:sp>
    </p:spTree>
    <p:extLst>
      <p:ext uri="{BB962C8B-B14F-4D97-AF65-F5344CB8AC3E}">
        <p14:creationId xmlns:p14="http://schemas.microsoft.com/office/powerpoint/2010/main" val="1520303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3B1F51-A074-475A-BF59-6FC53B6658FD}" type="datetime1">
              <a:rPr lang="en-US" smtClean="0"/>
              <a:t>4/20/2015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7346A9E-C754-7D4C-B4F3-4D2F58EEE424}" type="slidenum">
              <a:rPr lang="en-US" smtClean="0"/>
              <a:t>‹#›</a:t>
            </a:fld>
            <a:endParaRPr lang="en-US" dirty="0"/>
          </a:p>
        </p:txBody>
      </p:sp>
    </p:spTree>
    <p:extLst>
      <p:ext uri="{BB962C8B-B14F-4D97-AF65-F5344CB8AC3E}">
        <p14:creationId xmlns:p14="http://schemas.microsoft.com/office/powerpoint/2010/main" val="1594531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9AA50A-8500-4929-A8B1-4A88FF6FF4E2}" type="datetime1">
              <a:rPr lang="en-US" smtClean="0"/>
              <a:t>4/20/2015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7346A9E-C754-7D4C-B4F3-4D2F58EEE424}" type="slidenum">
              <a:rPr lang="en-US" smtClean="0"/>
              <a:t>‹#›</a:t>
            </a:fld>
            <a:endParaRPr lang="en-US" dirty="0"/>
          </a:p>
        </p:txBody>
      </p:sp>
    </p:spTree>
    <p:extLst>
      <p:ext uri="{BB962C8B-B14F-4D97-AF65-F5344CB8AC3E}">
        <p14:creationId xmlns:p14="http://schemas.microsoft.com/office/powerpoint/2010/main" val="820983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4A6A15-9BDF-4E45-B68C-73DABC360826}" type="datetime1">
              <a:rPr lang="en-US" smtClean="0"/>
              <a:t>4/20/2015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7346A9E-C754-7D4C-B4F3-4D2F58EEE424}" type="slidenum">
              <a:rPr lang="en-US" smtClean="0"/>
              <a:t>‹#›</a:t>
            </a:fld>
            <a:endParaRPr lang="en-US" dirty="0"/>
          </a:p>
        </p:txBody>
      </p:sp>
    </p:spTree>
    <p:extLst>
      <p:ext uri="{BB962C8B-B14F-4D97-AF65-F5344CB8AC3E}">
        <p14:creationId xmlns:p14="http://schemas.microsoft.com/office/powerpoint/2010/main" val="547820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635729-9F1E-421A-AC14-B8F9C728D222}" type="datetime1">
              <a:rPr lang="en-US" smtClean="0"/>
              <a:t>4/20/2015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346A9E-C754-7D4C-B4F3-4D2F58EEE424}" type="slidenum">
              <a:rPr lang="en-US" smtClean="0"/>
              <a:t>‹#›</a:t>
            </a:fld>
            <a:endParaRPr lang="en-US" dirty="0"/>
          </a:p>
        </p:txBody>
      </p:sp>
    </p:spTree>
    <p:extLst>
      <p:ext uri="{BB962C8B-B14F-4D97-AF65-F5344CB8AC3E}">
        <p14:creationId xmlns:p14="http://schemas.microsoft.com/office/powerpoint/2010/main" val="28273305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t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2592780"/>
            <a:ext cx="8125691" cy="1440872"/>
          </a:xfrm>
        </p:spPr>
        <p:txBody>
          <a:bodyPr>
            <a:noAutofit/>
          </a:bodyPr>
          <a:lstStyle/>
          <a:p>
            <a:r>
              <a:rPr lang="en-US" sz="3200" b="1" dirty="0" smtClean="0">
                <a:solidFill>
                  <a:srgbClr val="0070C0"/>
                </a:solidFill>
              </a:rPr>
              <a:t>From Development to Implementation: </a:t>
            </a:r>
            <a:r>
              <a:rPr lang="en-US" sz="3200" b="1" dirty="0" smtClean="0">
                <a:solidFill>
                  <a:srgbClr val="0070C0"/>
                </a:solidFill>
              </a:rPr>
              <a:t/>
            </a:r>
            <a:br>
              <a:rPr lang="en-US" sz="3200" b="1" dirty="0" smtClean="0">
                <a:solidFill>
                  <a:srgbClr val="0070C0"/>
                </a:solidFill>
              </a:rPr>
            </a:br>
            <a:r>
              <a:rPr lang="en-US" sz="3200" b="1" dirty="0" smtClean="0">
                <a:solidFill>
                  <a:srgbClr val="0070C0"/>
                </a:solidFill>
              </a:rPr>
              <a:t>A Community’s </a:t>
            </a:r>
            <a:r>
              <a:rPr lang="en-US" sz="3200" b="1" dirty="0" smtClean="0">
                <a:solidFill>
                  <a:srgbClr val="0070C0"/>
                </a:solidFill>
              </a:rPr>
              <a:t>Success with </a:t>
            </a:r>
            <a:r>
              <a:rPr lang="en-US" sz="3200" b="1" dirty="0" smtClean="0">
                <a:solidFill>
                  <a:srgbClr val="0070C0"/>
                </a:solidFill>
              </a:rPr>
              <a:t/>
            </a:r>
            <a:br>
              <a:rPr lang="en-US" sz="3200" b="1" dirty="0" smtClean="0">
                <a:solidFill>
                  <a:srgbClr val="0070C0"/>
                </a:solidFill>
              </a:rPr>
            </a:br>
            <a:r>
              <a:rPr lang="en-US" sz="3200" b="1" dirty="0" smtClean="0">
                <a:solidFill>
                  <a:srgbClr val="0070C0"/>
                </a:solidFill>
              </a:rPr>
              <a:t>Arts </a:t>
            </a:r>
            <a:r>
              <a:rPr lang="en-US" sz="3200" b="1" dirty="0" smtClean="0">
                <a:solidFill>
                  <a:srgbClr val="0070C0"/>
                </a:solidFill>
              </a:rPr>
              <a:t>for Learning</a:t>
            </a:r>
            <a:endParaRPr lang="en-US" sz="3200" b="1" dirty="0">
              <a:solidFill>
                <a:srgbClr val="0070C0"/>
              </a:solidFill>
            </a:endParaRPr>
          </a:p>
        </p:txBody>
      </p:sp>
      <p:sp>
        <p:nvSpPr>
          <p:cNvPr id="3" name="Subtitle 2"/>
          <p:cNvSpPr>
            <a:spLocks noGrp="1"/>
          </p:cNvSpPr>
          <p:nvPr>
            <p:ph type="subTitle" idx="1"/>
          </p:nvPr>
        </p:nvSpPr>
        <p:spPr>
          <a:xfrm>
            <a:off x="1371600" y="4585855"/>
            <a:ext cx="5902036" cy="1052944"/>
          </a:xfrm>
        </p:spPr>
        <p:txBody>
          <a:bodyPr>
            <a:normAutofit fontScale="85000" lnSpcReduction="10000"/>
          </a:bodyPr>
          <a:lstStyle/>
          <a:p>
            <a:r>
              <a:rPr lang="en-US" dirty="0" smtClean="0"/>
              <a:t>Lessons Learned from the i3 A4L Partnership Project in Beaverton , OR</a:t>
            </a:r>
            <a:endParaRPr lang="en-US" dirty="0"/>
          </a:p>
        </p:txBody>
      </p:sp>
      <p:pic>
        <p:nvPicPr>
          <p:cNvPr id="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63409"/>
            <a:ext cx="2674033" cy="1543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BSD_NEW_LOGO.jpg"/>
          <p:cNvPicPr>
            <a:picLocks noChangeAspect="1"/>
          </p:cNvPicPr>
          <p:nvPr/>
        </p:nvPicPr>
        <p:blipFill>
          <a:blip r:embed="rId4" cstate="print"/>
          <a:stretch>
            <a:fillRect/>
          </a:stretch>
        </p:blipFill>
        <p:spPr>
          <a:xfrm>
            <a:off x="5345722" y="893977"/>
            <a:ext cx="2749369" cy="877131"/>
          </a:xfrm>
          <a:prstGeom prst="rect">
            <a:avLst/>
          </a:prstGeom>
        </p:spPr>
      </p:pic>
      <p:sp>
        <p:nvSpPr>
          <p:cNvPr id="6" name="Slide Number Placeholder 5"/>
          <p:cNvSpPr>
            <a:spLocks noGrp="1"/>
          </p:cNvSpPr>
          <p:nvPr>
            <p:ph type="sldNum" sz="quarter" idx="12"/>
          </p:nvPr>
        </p:nvSpPr>
        <p:spPr/>
        <p:txBody>
          <a:bodyPr/>
          <a:lstStyle/>
          <a:p>
            <a:fld id="{F7346A9E-C754-7D4C-B4F3-4D2F58EEE424}" type="slidenum">
              <a:rPr lang="en-US" smtClean="0"/>
              <a:t>1</a:t>
            </a:fld>
            <a:endParaRPr lang="en-US" dirty="0"/>
          </a:p>
        </p:txBody>
      </p:sp>
    </p:spTree>
    <p:extLst>
      <p:ext uri="{BB962C8B-B14F-4D97-AF65-F5344CB8AC3E}">
        <p14:creationId xmlns:p14="http://schemas.microsoft.com/office/powerpoint/2010/main" val="20764292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C5F257F9-A3D7-41DC-8EF7-6605A1FA699B}" type="slidenum">
              <a:rPr lang="en-US"/>
              <a:pPr>
                <a:defRPr/>
              </a:pPr>
              <a:t>10</a:t>
            </a:fld>
            <a:endParaRPr lang="en-US" dirty="0"/>
          </a:p>
        </p:txBody>
      </p:sp>
      <p:sp>
        <p:nvSpPr>
          <p:cNvPr id="4" name="Slide Number Placeholder 5"/>
          <p:cNvSpPr txBox="1">
            <a:spLocks noGrp="1"/>
          </p:cNvSpPr>
          <p:nvPr/>
        </p:nvSpPr>
        <p:spPr bwMode="auto">
          <a:xfrm>
            <a:off x="6858000" y="6015038"/>
            <a:ext cx="1905000" cy="457200"/>
          </a:xfrm>
          <a:prstGeom prst="rect">
            <a:avLst/>
          </a:prstGeom>
          <a:noFill/>
          <a:ln>
            <a:miter lim="800000"/>
            <a:headEnd/>
            <a:tailEnd/>
          </a:ln>
        </p:spPr>
        <p:txBody>
          <a:bodyPr anchor="b"/>
          <a:lstStyle/>
          <a:p>
            <a:pPr algn="r">
              <a:defRPr/>
            </a:pPr>
            <a:fld id="{7619BC07-2037-45F3-A035-65BA5333F9CD}" type="slidenum">
              <a:rPr kumimoji="0" lang="en-US" sz="1400">
                <a:solidFill>
                  <a:schemeClr val="bg2"/>
                </a:solidFill>
                <a:latin typeface="+mn-lt"/>
              </a:rPr>
              <a:pPr algn="r">
                <a:defRPr/>
              </a:pPr>
              <a:t>10</a:t>
            </a:fld>
            <a:endParaRPr kumimoji="0" lang="en-US" sz="1400" dirty="0">
              <a:solidFill>
                <a:schemeClr val="bg2"/>
              </a:solidFill>
              <a:latin typeface="+mn-lt"/>
            </a:endParaRPr>
          </a:p>
        </p:txBody>
      </p:sp>
      <p:sp>
        <p:nvSpPr>
          <p:cNvPr id="15364" name="Rectangle 2"/>
          <p:cNvSpPr>
            <a:spLocks noGrp="1" noChangeArrowheads="1"/>
          </p:cNvSpPr>
          <p:nvPr>
            <p:ph type="title" idx="4294967295"/>
          </p:nvPr>
        </p:nvSpPr>
        <p:spPr>
          <a:xfrm>
            <a:off x="685800" y="348343"/>
            <a:ext cx="8001000" cy="2146883"/>
          </a:xfrm>
        </p:spPr>
        <p:txBody>
          <a:bodyPr>
            <a:normAutofit fontScale="90000"/>
          </a:bodyPr>
          <a:lstStyle/>
          <a:p>
            <a:pPr algn="ctr" eaLnBrk="1" hangingPunct="1"/>
            <a:r>
              <a:rPr lang="en-US" altLang="en-US" sz="2400" b="1" i="1" dirty="0" smtClean="0">
                <a:solidFill>
                  <a:srgbClr val="0071E2"/>
                </a:solidFill>
                <a:latin typeface="Arial" charset="0"/>
                <a:cs typeface="Arial" charset="0"/>
              </a:rPr>
              <a:t>  A4L Essential Components</a:t>
            </a:r>
            <a:r>
              <a:rPr lang="en-US" altLang="en-US" sz="900" b="1" i="1" dirty="0" smtClean="0">
                <a:solidFill>
                  <a:srgbClr val="0071E2"/>
                </a:solidFill>
                <a:latin typeface="Arial" charset="0"/>
                <a:cs typeface="Arial" charset="0"/>
              </a:rPr>
              <a:t/>
            </a:r>
            <a:br>
              <a:rPr lang="en-US" altLang="en-US" sz="900" b="1" i="1" dirty="0" smtClean="0">
                <a:solidFill>
                  <a:srgbClr val="0071E2"/>
                </a:solidFill>
                <a:latin typeface="Arial" charset="0"/>
                <a:cs typeface="Arial" charset="0"/>
              </a:rPr>
            </a:br>
            <a:r>
              <a:rPr lang="en-US" altLang="en-US" sz="900" b="1" dirty="0" smtClean="0">
                <a:solidFill>
                  <a:srgbClr val="FF3300"/>
                </a:solidFill>
                <a:latin typeface="Arial" charset="0"/>
                <a:cs typeface="Arial" charset="0"/>
              </a:rPr>
              <a:t>              </a:t>
            </a:r>
            <a:br>
              <a:rPr lang="en-US" altLang="en-US" sz="900" b="1" dirty="0" smtClean="0">
                <a:solidFill>
                  <a:srgbClr val="FF3300"/>
                </a:solidFill>
                <a:latin typeface="Arial" charset="0"/>
                <a:cs typeface="Arial" charset="0"/>
              </a:rPr>
            </a:br>
            <a:r>
              <a:rPr lang="en-US" altLang="en-US" sz="3100" b="1" dirty="0" smtClean="0">
                <a:solidFill>
                  <a:srgbClr val="FF3300"/>
                </a:solidFill>
                <a:latin typeface="+mn-lt"/>
                <a:cs typeface="Arial" charset="0"/>
              </a:rPr>
              <a:t>  </a:t>
            </a:r>
            <a:r>
              <a:rPr lang="en-US" altLang="en-US" sz="3100" b="1" dirty="0" smtClean="0">
                <a:solidFill>
                  <a:srgbClr val="FF6600"/>
                </a:solidFill>
                <a:latin typeface="+mn-lt"/>
                <a:cs typeface="Arial" charset="0"/>
              </a:rPr>
              <a:t>Instructional Sequence </a:t>
            </a:r>
            <a:br>
              <a:rPr lang="en-US" altLang="en-US" sz="3100" b="1" dirty="0" smtClean="0">
                <a:solidFill>
                  <a:srgbClr val="FF6600"/>
                </a:solidFill>
                <a:latin typeface="+mn-lt"/>
                <a:cs typeface="Arial" charset="0"/>
              </a:rPr>
            </a:br>
            <a:r>
              <a:rPr lang="en-US" altLang="en-US" sz="3100" b="1" dirty="0" smtClean="0">
                <a:solidFill>
                  <a:srgbClr val="FF6600"/>
                </a:solidFill>
                <a:latin typeface="+mn-lt"/>
                <a:cs typeface="Arial" charset="0"/>
              </a:rPr>
              <a:t>within each Unit </a:t>
            </a:r>
            <a:r>
              <a:rPr lang="en-US" altLang="en-US" sz="4000" b="1" dirty="0" smtClean="0">
                <a:solidFill>
                  <a:srgbClr val="CC6600"/>
                </a:solidFill>
              </a:rPr>
              <a:t/>
            </a:r>
            <a:br>
              <a:rPr lang="en-US" altLang="en-US" sz="4000" b="1" dirty="0" smtClean="0">
                <a:solidFill>
                  <a:srgbClr val="CC6600"/>
                </a:solidFill>
              </a:rPr>
            </a:br>
            <a:endParaRPr lang="en-US" altLang="en-US" b="1" dirty="0" smtClean="0">
              <a:solidFill>
                <a:srgbClr val="CC6600"/>
              </a:solidFill>
              <a:latin typeface="Arial Black" pitchFamily="34" charset="0"/>
            </a:endParaRPr>
          </a:p>
        </p:txBody>
      </p:sp>
      <p:sp>
        <p:nvSpPr>
          <p:cNvPr id="15365" name="Rectangle 3"/>
          <p:cNvSpPr>
            <a:spLocks noGrp="1" noChangeArrowheads="1"/>
          </p:cNvSpPr>
          <p:nvPr>
            <p:ph type="body" idx="4294967295"/>
          </p:nvPr>
        </p:nvSpPr>
        <p:spPr>
          <a:xfrm>
            <a:off x="188686" y="2061029"/>
            <a:ext cx="8766628" cy="4411209"/>
          </a:xfrm>
        </p:spPr>
        <p:txBody>
          <a:bodyPr>
            <a:normAutofit lnSpcReduction="10000"/>
          </a:bodyPr>
          <a:lstStyle/>
          <a:p>
            <a:pPr marL="609600" indent="-317500" eaLnBrk="1" hangingPunct="1">
              <a:buFontTx/>
              <a:buNone/>
              <a:defRPr/>
            </a:pPr>
            <a:r>
              <a:rPr lang="en-US" altLang="en-US" sz="2800" b="1" dirty="0" smtClean="0">
                <a:solidFill>
                  <a:srgbClr val="003366"/>
                </a:solidFill>
                <a:latin typeface="Arial Black" pitchFamily="34" charset="0"/>
              </a:rPr>
              <a:t>Introduction to the Unit:  </a:t>
            </a:r>
            <a:r>
              <a:rPr lang="en-US" altLang="en-US" sz="2600" b="1" dirty="0" smtClean="0">
                <a:solidFill>
                  <a:srgbClr val="D05400"/>
                </a:solidFill>
                <a:latin typeface="Arial Black" pitchFamily="34" charset="0"/>
              </a:rPr>
              <a:t>I</a:t>
            </a:r>
            <a:r>
              <a:rPr lang="en-US" altLang="en-US" sz="2600" b="1" dirty="0" smtClean="0">
                <a:solidFill>
                  <a:srgbClr val="D05400"/>
                </a:solidFill>
                <a:latin typeface="Arial" panose="020B0604020202020204" pitchFamily="34" charset="0"/>
                <a:cs typeface="Arial" panose="020B0604020202020204" pitchFamily="34" charset="0"/>
              </a:rPr>
              <a:t>ntention</a:t>
            </a:r>
            <a:endParaRPr lang="en-US" altLang="en-US" sz="2600" b="1" dirty="0" smtClean="0">
              <a:solidFill>
                <a:srgbClr val="003366"/>
              </a:solidFill>
              <a:latin typeface="Arial" panose="020B0604020202020204" pitchFamily="34" charset="0"/>
              <a:cs typeface="Arial" panose="020B0604020202020204" pitchFamily="34" charset="0"/>
            </a:endParaRPr>
          </a:p>
          <a:p>
            <a:pPr marL="609600" indent="-317500" eaLnBrk="1" hangingPunct="1">
              <a:buFontTx/>
              <a:buNone/>
              <a:defRPr/>
            </a:pPr>
            <a:r>
              <a:rPr lang="en-US" altLang="en-US" sz="1200" b="1" dirty="0" smtClean="0">
                <a:solidFill>
                  <a:srgbClr val="003366"/>
                </a:solidFill>
                <a:latin typeface="Arial Black" pitchFamily="34" charset="0"/>
              </a:rPr>
              <a:t>     </a:t>
            </a:r>
          </a:p>
          <a:p>
            <a:pPr marL="609600" indent="-317500" eaLnBrk="1" hangingPunct="1">
              <a:buFontTx/>
              <a:buNone/>
              <a:defRPr/>
            </a:pPr>
            <a:r>
              <a:rPr lang="en-US" altLang="en-US" sz="2800" b="1" dirty="0" smtClean="0">
                <a:solidFill>
                  <a:srgbClr val="003366"/>
                </a:solidFill>
                <a:latin typeface="Arial Black" pitchFamily="34" charset="0"/>
              </a:rPr>
              <a:t>Part 1: 	</a:t>
            </a:r>
            <a:r>
              <a:rPr lang="en-US" altLang="en-US" sz="2800" b="1" dirty="0" smtClean="0">
                <a:solidFill>
                  <a:srgbClr val="0070C0"/>
                </a:solidFill>
                <a:latin typeface="Arial Black" pitchFamily="34" charset="0"/>
              </a:rPr>
              <a:t>Learning</a:t>
            </a:r>
            <a:r>
              <a:rPr lang="en-US" altLang="en-US" sz="2800" b="1" dirty="0" smtClean="0">
                <a:solidFill>
                  <a:srgbClr val="003366"/>
                </a:solidFill>
                <a:latin typeface="Arial Black" pitchFamily="34" charset="0"/>
              </a:rPr>
              <a:t> – </a:t>
            </a:r>
            <a:r>
              <a:rPr lang="en-US" altLang="en-US" sz="2600" b="1" dirty="0" smtClean="0">
                <a:solidFill>
                  <a:srgbClr val="D05400"/>
                </a:solidFill>
                <a:latin typeface="Arial Black" panose="020B0A04020102020204" pitchFamily="34" charset="0"/>
                <a:cs typeface="Arial" panose="020B0604020202020204" pitchFamily="34" charset="0"/>
              </a:rPr>
              <a:t>D</a:t>
            </a:r>
            <a:r>
              <a:rPr lang="en-US" altLang="en-US" sz="2600" b="1" dirty="0" smtClean="0">
                <a:solidFill>
                  <a:srgbClr val="D05400"/>
                </a:solidFill>
                <a:latin typeface="Arial" panose="020B0604020202020204" pitchFamily="34" charset="0"/>
                <a:cs typeface="Arial" panose="020B0604020202020204" pitchFamily="34" charset="0"/>
              </a:rPr>
              <a:t>efining</a:t>
            </a:r>
            <a:r>
              <a:rPr lang="en-US" altLang="en-US" sz="2600" b="1" dirty="0" smtClean="0">
                <a:solidFill>
                  <a:srgbClr val="C00000"/>
                </a:solidFill>
                <a:latin typeface="Arial" panose="020B0604020202020204" pitchFamily="34" charset="0"/>
                <a:cs typeface="Arial" panose="020B0604020202020204" pitchFamily="34" charset="0"/>
              </a:rPr>
              <a:t> </a:t>
            </a:r>
            <a:r>
              <a:rPr lang="en-US" altLang="en-US" sz="2600" b="1" dirty="0" smtClean="0">
                <a:solidFill>
                  <a:schemeClr val="accent5">
                    <a:lumMod val="50000"/>
                  </a:schemeClr>
                </a:solidFill>
                <a:latin typeface="Arial" panose="020B0604020202020204" pitchFamily="34" charset="0"/>
                <a:cs typeface="Arial" panose="020B0604020202020204" pitchFamily="34" charset="0"/>
              </a:rPr>
              <a:t>Teacher-Led Instruction, Scaffolding, and Guided Practice</a:t>
            </a:r>
          </a:p>
          <a:p>
            <a:pPr marL="609600" indent="-317500" eaLnBrk="1" hangingPunct="1">
              <a:lnSpc>
                <a:spcPct val="60000"/>
              </a:lnSpc>
              <a:buFontTx/>
              <a:buNone/>
              <a:defRPr/>
            </a:pPr>
            <a:r>
              <a:rPr lang="en-US" altLang="en-US" sz="1300" b="1" dirty="0" smtClean="0">
                <a:solidFill>
                  <a:srgbClr val="003366"/>
                </a:solidFill>
              </a:rPr>
              <a:t>     </a:t>
            </a:r>
          </a:p>
          <a:p>
            <a:pPr marL="609600" indent="-317500">
              <a:buNone/>
              <a:defRPr/>
            </a:pPr>
            <a:r>
              <a:rPr lang="en-US" altLang="en-US" sz="2800" b="1" dirty="0" smtClean="0">
                <a:solidFill>
                  <a:srgbClr val="003366"/>
                </a:solidFill>
                <a:latin typeface="Arial Black" pitchFamily="34" charset="0"/>
              </a:rPr>
              <a:t>Part 2: 	</a:t>
            </a:r>
            <a:r>
              <a:rPr lang="en-US" altLang="en-US" sz="2800" b="1" dirty="0" smtClean="0">
                <a:solidFill>
                  <a:srgbClr val="0070C0"/>
                </a:solidFill>
                <a:latin typeface="Arial Black" pitchFamily="34" charset="0"/>
              </a:rPr>
              <a:t>Exploring</a:t>
            </a:r>
            <a:r>
              <a:rPr lang="en-US" altLang="en-US" sz="2800" b="1" dirty="0" smtClean="0">
                <a:solidFill>
                  <a:srgbClr val="003366"/>
                </a:solidFill>
                <a:latin typeface="Arial Black" pitchFamily="34" charset="0"/>
              </a:rPr>
              <a:t> – </a:t>
            </a:r>
            <a:r>
              <a:rPr lang="en-US" altLang="en-US" sz="2600" b="1" dirty="0" smtClean="0">
                <a:solidFill>
                  <a:srgbClr val="D05400"/>
                </a:solidFill>
                <a:latin typeface="Arial Black" panose="020B0A04020102020204" pitchFamily="34" charset="0"/>
                <a:cs typeface="Arial" panose="020B0604020202020204" pitchFamily="34" charset="0"/>
              </a:rPr>
              <a:t>E</a:t>
            </a:r>
            <a:r>
              <a:rPr lang="en-US" altLang="en-US" sz="2600" b="1" dirty="0" smtClean="0">
                <a:solidFill>
                  <a:srgbClr val="D05400"/>
                </a:solidFill>
                <a:latin typeface="Arial" panose="020B0604020202020204" pitchFamily="34" charset="0"/>
                <a:cs typeface="Arial" panose="020B0604020202020204" pitchFamily="34" charset="0"/>
              </a:rPr>
              <a:t>xploring</a:t>
            </a:r>
            <a:r>
              <a:rPr lang="en-US" altLang="en-US" sz="2600" b="1" dirty="0" smtClean="0">
                <a:solidFill>
                  <a:srgbClr val="003366"/>
                </a:solidFill>
                <a:latin typeface="Arial" panose="020B0604020202020204" pitchFamily="34" charset="0"/>
                <a:cs typeface="Arial" panose="020B0604020202020204" pitchFamily="34" charset="0"/>
              </a:rPr>
              <a:t> how to build on </a:t>
            </a:r>
            <a:r>
              <a:rPr lang="en-US" altLang="en-US" sz="2600" b="1" dirty="0" smtClean="0">
                <a:solidFill>
                  <a:schemeClr val="accent5">
                    <a:lumMod val="50000"/>
                  </a:schemeClr>
                </a:solidFill>
                <a:latin typeface="Arial" panose="020B0604020202020204" pitchFamily="34" charset="0"/>
                <a:cs typeface="Arial" panose="020B0604020202020204" pitchFamily="34" charset="0"/>
              </a:rPr>
              <a:t>Guided Practice and </a:t>
            </a:r>
            <a:r>
              <a:rPr lang="en-US" altLang="en-US" sz="2600" b="1" dirty="0">
                <a:solidFill>
                  <a:schemeClr val="accent5">
                    <a:lumMod val="50000"/>
                  </a:schemeClr>
                </a:solidFill>
                <a:latin typeface="Arial" panose="020B0604020202020204" pitchFamily="34" charset="0"/>
                <a:cs typeface="Arial" panose="020B0604020202020204" pitchFamily="34" charset="0"/>
              </a:rPr>
              <a:t>Scaffolding </a:t>
            </a:r>
            <a:r>
              <a:rPr lang="en-US" altLang="en-US" sz="2600" b="1" dirty="0" smtClean="0">
                <a:solidFill>
                  <a:schemeClr val="accent5">
                    <a:lumMod val="50000"/>
                  </a:schemeClr>
                </a:solidFill>
                <a:latin typeface="Arial" panose="020B0604020202020204" pitchFamily="34" charset="0"/>
                <a:cs typeface="Arial" panose="020B0604020202020204" pitchFamily="34" charset="0"/>
              </a:rPr>
              <a:t>through </a:t>
            </a:r>
            <a:r>
              <a:rPr lang="en-US" altLang="en-US" sz="2600" b="1" dirty="0">
                <a:solidFill>
                  <a:schemeClr val="accent5">
                    <a:lumMod val="50000"/>
                  </a:schemeClr>
                </a:solidFill>
                <a:latin typeface="Arial" panose="020B0604020202020204" pitchFamily="34" charset="0"/>
                <a:cs typeface="Arial" panose="020B0604020202020204" pitchFamily="34" charset="0"/>
              </a:rPr>
              <a:t>Independent </a:t>
            </a:r>
            <a:r>
              <a:rPr lang="en-US" altLang="en-US" sz="2600" b="1" dirty="0" smtClean="0">
                <a:solidFill>
                  <a:schemeClr val="accent5">
                    <a:lumMod val="50000"/>
                  </a:schemeClr>
                </a:solidFill>
                <a:latin typeface="Arial" panose="020B0604020202020204" pitchFamily="34" charset="0"/>
                <a:cs typeface="Arial" panose="020B0604020202020204" pitchFamily="34" charset="0"/>
              </a:rPr>
              <a:t>Practice of Creating, Reflecting, Revising</a:t>
            </a:r>
          </a:p>
          <a:p>
            <a:pPr marL="609600" indent="-317500" eaLnBrk="1" hangingPunct="1">
              <a:buFontTx/>
              <a:buNone/>
              <a:defRPr/>
            </a:pPr>
            <a:r>
              <a:rPr lang="en-US" altLang="en-US" sz="1300" b="1" dirty="0" smtClean="0">
                <a:solidFill>
                  <a:srgbClr val="003366"/>
                </a:solidFill>
                <a:latin typeface="Arial" panose="020B0604020202020204" pitchFamily="34" charset="0"/>
                <a:cs typeface="Arial" panose="020B0604020202020204" pitchFamily="34" charset="0"/>
              </a:rPr>
              <a:t>     </a:t>
            </a:r>
          </a:p>
          <a:p>
            <a:pPr marL="609600" indent="-317500" eaLnBrk="1" hangingPunct="1">
              <a:spcBef>
                <a:spcPts val="576"/>
              </a:spcBef>
              <a:buFontTx/>
              <a:buNone/>
              <a:defRPr/>
            </a:pPr>
            <a:r>
              <a:rPr lang="en-US" altLang="en-US" sz="2800" b="1" dirty="0" smtClean="0">
                <a:solidFill>
                  <a:srgbClr val="003366"/>
                </a:solidFill>
                <a:latin typeface="Arial Black" pitchFamily="34" charset="0"/>
              </a:rPr>
              <a:t>Part 3: 	</a:t>
            </a:r>
            <a:r>
              <a:rPr lang="en-US" altLang="en-US" sz="2800" b="1" dirty="0" smtClean="0">
                <a:solidFill>
                  <a:srgbClr val="0070C0"/>
                </a:solidFill>
                <a:latin typeface="Arial Black" pitchFamily="34" charset="0"/>
              </a:rPr>
              <a:t>Sharing</a:t>
            </a:r>
            <a:r>
              <a:rPr lang="en-US" altLang="en-US" sz="2800" b="1" dirty="0" smtClean="0">
                <a:solidFill>
                  <a:srgbClr val="003366"/>
                </a:solidFill>
                <a:latin typeface="Arial Black" pitchFamily="34" charset="0"/>
              </a:rPr>
              <a:t> – </a:t>
            </a:r>
            <a:r>
              <a:rPr lang="en-US" altLang="en-US" sz="2600" b="1" dirty="0" smtClean="0">
                <a:solidFill>
                  <a:srgbClr val="D05400"/>
                </a:solidFill>
                <a:latin typeface="Arial Black" panose="020B0A04020102020204" pitchFamily="34" charset="0"/>
                <a:cs typeface="Arial" panose="020B0604020202020204" pitchFamily="34" charset="0"/>
              </a:rPr>
              <a:t>A</a:t>
            </a:r>
            <a:r>
              <a:rPr lang="en-US" altLang="en-US" sz="2600" b="1" dirty="0" smtClean="0">
                <a:solidFill>
                  <a:srgbClr val="D05400"/>
                </a:solidFill>
                <a:latin typeface="Arial" panose="020B0604020202020204" pitchFamily="34" charset="0"/>
                <a:cs typeface="Arial" panose="020B0604020202020204" pitchFamily="34" charset="0"/>
              </a:rPr>
              <a:t>ssessing</a:t>
            </a:r>
            <a:r>
              <a:rPr lang="en-US" altLang="en-US" sz="2600" b="1" dirty="0" smtClean="0">
                <a:solidFill>
                  <a:srgbClr val="003366"/>
                </a:solidFill>
                <a:latin typeface="Arial" panose="020B0604020202020204" pitchFamily="34" charset="0"/>
                <a:cs typeface="Arial" panose="020B0604020202020204" pitchFamily="34" charset="0"/>
              </a:rPr>
              <a:t> learning by</a:t>
            </a:r>
          </a:p>
          <a:p>
            <a:pPr marL="609600" indent="-317500" eaLnBrk="1" hangingPunct="1">
              <a:spcBef>
                <a:spcPts val="576"/>
              </a:spcBef>
              <a:buFontTx/>
              <a:buNone/>
              <a:defRPr/>
            </a:pPr>
            <a:r>
              <a:rPr lang="en-US" altLang="en-US" sz="2600" b="1" dirty="0" smtClean="0">
                <a:solidFill>
                  <a:srgbClr val="003366"/>
                </a:solidFill>
                <a:latin typeface="Arial" panose="020B0604020202020204" pitchFamily="34" charset="0"/>
                <a:cs typeface="Arial" panose="020B0604020202020204" pitchFamily="34" charset="0"/>
              </a:rPr>
              <a:t> 	Performing and Informing  </a:t>
            </a:r>
          </a:p>
          <a:p>
            <a:pPr marL="609600" indent="-317500" eaLnBrk="1" hangingPunct="1">
              <a:lnSpc>
                <a:spcPct val="60000"/>
              </a:lnSpc>
              <a:buFontTx/>
              <a:buNone/>
              <a:defRPr/>
            </a:pPr>
            <a:endParaRPr lang="en-US" altLang="en-US" sz="2600" dirty="0" smtClean="0">
              <a:solidFill>
                <a:srgbClr val="003366"/>
              </a:solidFill>
              <a:latin typeface="Arial" charset="0"/>
            </a:endParaRPr>
          </a:p>
          <a:p>
            <a:pPr marL="609600" indent="-317500" eaLnBrk="1" hangingPunct="1">
              <a:lnSpc>
                <a:spcPct val="60000"/>
              </a:lnSpc>
              <a:buFontTx/>
              <a:buNone/>
              <a:defRPr/>
            </a:pPr>
            <a:endParaRPr lang="en-US" altLang="en-US" sz="2800" dirty="0" smtClean="0">
              <a:solidFill>
                <a:srgbClr val="003366"/>
              </a:solidFill>
            </a:endParaRPr>
          </a:p>
          <a:p>
            <a:pPr marL="609600" indent="-317500" eaLnBrk="1" hangingPunct="1">
              <a:buFontTx/>
              <a:buNone/>
              <a:defRPr/>
            </a:pPr>
            <a:endParaRPr lang="en-US" altLang="en-US" b="1" dirty="0" smtClean="0">
              <a:solidFill>
                <a:srgbClr val="003366"/>
              </a:solidFill>
            </a:endParaRPr>
          </a:p>
        </p:txBody>
      </p:sp>
    </p:spTree>
    <p:extLst>
      <p:ext uri="{BB962C8B-B14F-4D97-AF65-F5344CB8AC3E}">
        <p14:creationId xmlns:p14="http://schemas.microsoft.com/office/powerpoint/2010/main" val="29078395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63092"/>
            <a:ext cx="7772400" cy="1676400"/>
          </a:xfrm>
        </p:spPr>
        <p:txBody>
          <a:bodyPr/>
          <a:lstStyle/>
          <a:p>
            <a:r>
              <a:rPr lang="en-US" b="1" dirty="0" smtClean="0">
                <a:solidFill>
                  <a:srgbClr val="0070C0"/>
                </a:solidFill>
              </a:rPr>
              <a:t>Working with a Team Over Time</a:t>
            </a:r>
            <a:endParaRPr lang="en-US" b="1" dirty="0">
              <a:solidFill>
                <a:srgbClr val="0070C0"/>
              </a:solidFill>
            </a:endParaRPr>
          </a:p>
        </p:txBody>
      </p:sp>
      <p:pic>
        <p:nvPicPr>
          <p:cNvPr id="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1" y="463409"/>
            <a:ext cx="1849582" cy="1067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BSD_NEW_LOGO.jpg"/>
          <p:cNvPicPr>
            <a:picLocks noChangeAspect="1"/>
          </p:cNvPicPr>
          <p:nvPr/>
        </p:nvPicPr>
        <p:blipFill>
          <a:blip r:embed="rId4" cstate="print"/>
          <a:stretch>
            <a:fillRect/>
          </a:stretch>
        </p:blipFill>
        <p:spPr>
          <a:xfrm>
            <a:off x="6516431" y="527192"/>
            <a:ext cx="1941769" cy="619482"/>
          </a:xfrm>
          <a:prstGeom prst="rect">
            <a:avLst/>
          </a:prstGeom>
        </p:spPr>
      </p:pic>
      <p:sp>
        <p:nvSpPr>
          <p:cNvPr id="3" name="Slide Number Placeholder 2"/>
          <p:cNvSpPr>
            <a:spLocks noGrp="1"/>
          </p:cNvSpPr>
          <p:nvPr>
            <p:ph type="sldNum" sz="quarter" idx="12"/>
          </p:nvPr>
        </p:nvSpPr>
        <p:spPr/>
        <p:txBody>
          <a:bodyPr/>
          <a:lstStyle/>
          <a:p>
            <a:fld id="{F7346A9E-C754-7D4C-B4F3-4D2F58EEE424}" type="slidenum">
              <a:rPr lang="en-US" smtClean="0"/>
              <a:t>11</a:t>
            </a:fld>
            <a:endParaRPr lang="en-US" dirty="0"/>
          </a:p>
        </p:txBody>
      </p:sp>
    </p:spTree>
    <p:extLst>
      <p:ext uri="{BB962C8B-B14F-4D97-AF65-F5344CB8AC3E}">
        <p14:creationId xmlns:p14="http://schemas.microsoft.com/office/powerpoint/2010/main" val="20465937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p:spPr>
        <p:txBody>
          <a:bodyPr>
            <a:normAutofit/>
          </a:bodyPr>
          <a:lstStyle/>
          <a:p>
            <a:r>
              <a:rPr lang="en-US" sz="2800" b="1" dirty="0">
                <a:solidFill>
                  <a:srgbClr val="4F81BD"/>
                </a:solidFill>
              </a:rPr>
              <a:t>Growth of i3 A4L Program in Beaverton over 5 Years</a:t>
            </a:r>
            <a:endParaRPr lang="en-US" sz="2800" b="1" dirty="0">
              <a:solidFill>
                <a:srgbClr val="4F81BD"/>
              </a:solidFill>
              <a:latin typeface="+mn-lt"/>
            </a:endParaRPr>
          </a:p>
        </p:txBody>
      </p:sp>
      <p:graphicFrame>
        <p:nvGraphicFramePr>
          <p:cNvPr id="5" name="Object 28"/>
          <p:cNvGraphicFramePr>
            <a:graphicFrameLocks noChangeAspect="1"/>
          </p:cNvGraphicFramePr>
          <p:nvPr>
            <p:extLst>
              <p:ext uri="{D42A27DB-BD31-4B8C-83A1-F6EECF244321}">
                <p14:modId xmlns:p14="http://schemas.microsoft.com/office/powerpoint/2010/main" val="3378820029"/>
              </p:ext>
            </p:extLst>
          </p:nvPr>
        </p:nvGraphicFramePr>
        <p:xfrm>
          <a:off x="457200" y="1960416"/>
          <a:ext cx="8958996" cy="4204856"/>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F7346A9E-C754-7D4C-B4F3-4D2F58EEE424}" type="slidenum">
              <a:rPr lang="en-US" smtClean="0"/>
              <a:t>12</a:t>
            </a:fld>
            <a:endParaRPr lang="en-US" dirty="0"/>
          </a:p>
        </p:txBody>
      </p:sp>
    </p:spTree>
    <p:extLst>
      <p:ext uri="{BB962C8B-B14F-4D97-AF65-F5344CB8AC3E}">
        <p14:creationId xmlns:p14="http://schemas.microsoft.com/office/powerpoint/2010/main" val="28481887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p:spPr>
        <p:txBody>
          <a:bodyPr>
            <a:noAutofit/>
          </a:bodyPr>
          <a:lstStyle/>
          <a:p>
            <a:r>
              <a:rPr lang="en-US" sz="3600" i="1" dirty="0" smtClean="0">
                <a:solidFill>
                  <a:srgbClr val="4F81BD"/>
                </a:solidFill>
                <a:latin typeface="+mn-lt"/>
              </a:rPr>
              <a:t>Pilot Year 2010-2011</a:t>
            </a:r>
            <a:br>
              <a:rPr lang="en-US" sz="3600" i="1" dirty="0" smtClean="0">
                <a:solidFill>
                  <a:srgbClr val="4F81BD"/>
                </a:solidFill>
                <a:latin typeface="+mn-lt"/>
              </a:rPr>
            </a:br>
            <a:r>
              <a:rPr lang="en-US" sz="3600" i="1" dirty="0" smtClean="0">
                <a:solidFill>
                  <a:srgbClr val="4F81BD"/>
                </a:solidFill>
                <a:latin typeface="+mn-lt"/>
              </a:rPr>
              <a:t>16 Schools, 1 teacher from grades 3-5</a:t>
            </a:r>
            <a:r>
              <a:rPr lang="en-US" sz="3600" dirty="0" smtClean="0">
                <a:solidFill>
                  <a:srgbClr val="4F81BD"/>
                </a:solidFill>
                <a:latin typeface="+mn-lt"/>
              </a:rPr>
              <a:t/>
            </a:r>
            <a:br>
              <a:rPr lang="en-US" sz="3600" dirty="0" smtClean="0">
                <a:solidFill>
                  <a:srgbClr val="4F81BD"/>
                </a:solidFill>
                <a:latin typeface="+mn-lt"/>
              </a:rPr>
            </a:br>
            <a:r>
              <a:rPr lang="en-US" sz="3600" dirty="0" smtClean="0">
                <a:solidFill>
                  <a:srgbClr val="4F81BD"/>
                </a:solidFill>
                <a:latin typeface="+mn-lt"/>
              </a:rPr>
              <a:t>Total Teacher Training: 48 </a:t>
            </a:r>
            <a:endParaRPr lang="en-US" sz="2800" dirty="0">
              <a:solidFill>
                <a:srgbClr val="4F81BD"/>
              </a:solidFill>
              <a:latin typeface="+mn-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2200" y="1981200"/>
            <a:ext cx="4038600" cy="4352369"/>
          </a:xfrm>
          <a:prstGeom prst="rect">
            <a:avLst/>
          </a:prstGeom>
          <a:ln w="25400">
            <a:solidFill>
              <a:schemeClr val="tx1"/>
            </a:solidFill>
          </a:ln>
        </p:spPr>
      </p:pic>
      <p:sp>
        <p:nvSpPr>
          <p:cNvPr id="4" name="Slide Number Placeholder 3"/>
          <p:cNvSpPr>
            <a:spLocks noGrp="1"/>
          </p:cNvSpPr>
          <p:nvPr>
            <p:ph type="sldNum" sz="quarter" idx="12"/>
          </p:nvPr>
        </p:nvSpPr>
        <p:spPr/>
        <p:txBody>
          <a:bodyPr/>
          <a:lstStyle/>
          <a:p>
            <a:fld id="{F7346A9E-C754-7D4C-B4F3-4D2F58EEE424}" type="slidenum">
              <a:rPr lang="en-US" smtClean="0"/>
              <a:t>13</a:t>
            </a:fld>
            <a:endParaRPr lang="en-US" dirty="0"/>
          </a:p>
        </p:txBody>
      </p:sp>
    </p:spTree>
    <p:extLst>
      <p:ext uri="{BB962C8B-B14F-4D97-AF65-F5344CB8AC3E}">
        <p14:creationId xmlns:p14="http://schemas.microsoft.com/office/powerpoint/2010/main" val="30136055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858962"/>
          </a:xfrm>
        </p:spPr>
        <p:txBody>
          <a:bodyPr>
            <a:normAutofit/>
          </a:bodyPr>
          <a:lstStyle/>
          <a:p>
            <a:r>
              <a:rPr lang="en-US" sz="3600" i="1" dirty="0" smtClean="0">
                <a:solidFill>
                  <a:srgbClr val="4F81BD"/>
                </a:solidFill>
                <a:cs typeface="Arial" panose="020B0604020202020204" pitchFamily="34" charset="0"/>
              </a:rPr>
              <a:t>Years Two, Three &amp; Four 2011-2014</a:t>
            </a:r>
            <a:r>
              <a:rPr lang="en-US" sz="3600" dirty="0" smtClean="0">
                <a:solidFill>
                  <a:srgbClr val="4F81BD"/>
                </a:solidFill>
                <a:cs typeface="Arial" panose="020B0604020202020204" pitchFamily="34" charset="0"/>
              </a:rPr>
              <a:t/>
            </a:r>
            <a:br>
              <a:rPr lang="en-US" sz="3600" dirty="0" smtClean="0">
                <a:solidFill>
                  <a:srgbClr val="4F81BD"/>
                </a:solidFill>
                <a:cs typeface="Arial" panose="020B0604020202020204" pitchFamily="34" charset="0"/>
              </a:rPr>
            </a:br>
            <a:r>
              <a:rPr lang="en-US" sz="3600" dirty="0" smtClean="0">
                <a:solidFill>
                  <a:srgbClr val="4F81BD"/>
                </a:solidFill>
                <a:cs typeface="Arial" panose="020B0604020202020204" pitchFamily="34" charset="0"/>
              </a:rPr>
              <a:t>Schools: 16 (all teachers in grades 3-5)</a:t>
            </a:r>
            <a:br>
              <a:rPr lang="en-US" sz="3600" dirty="0" smtClean="0">
                <a:solidFill>
                  <a:srgbClr val="4F81BD"/>
                </a:solidFill>
                <a:cs typeface="Arial" panose="020B0604020202020204" pitchFamily="34" charset="0"/>
              </a:rPr>
            </a:br>
            <a:r>
              <a:rPr lang="en-US" sz="3600" dirty="0" smtClean="0">
                <a:solidFill>
                  <a:srgbClr val="4F81BD"/>
                </a:solidFill>
                <a:cs typeface="Arial" panose="020B0604020202020204" pitchFamily="34" charset="0"/>
              </a:rPr>
              <a:t>Total Teachers: 168</a:t>
            </a:r>
            <a:endParaRPr lang="en-US" sz="3600" dirty="0">
              <a:solidFill>
                <a:srgbClr val="4F81BD"/>
              </a:solidFill>
              <a:cs typeface="Arial" panose="020B060402020202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0" y="2209800"/>
            <a:ext cx="6050107" cy="3886200"/>
          </a:xfrm>
          <a:prstGeom prst="rect">
            <a:avLst/>
          </a:prstGeom>
          <a:ln w="15875">
            <a:solidFill>
              <a:schemeClr val="tx1"/>
            </a:solidFill>
          </a:ln>
        </p:spPr>
      </p:pic>
      <p:sp>
        <p:nvSpPr>
          <p:cNvPr id="4" name="Slide Number Placeholder 3"/>
          <p:cNvSpPr>
            <a:spLocks noGrp="1"/>
          </p:cNvSpPr>
          <p:nvPr>
            <p:ph type="sldNum" sz="quarter" idx="12"/>
          </p:nvPr>
        </p:nvSpPr>
        <p:spPr/>
        <p:txBody>
          <a:bodyPr/>
          <a:lstStyle/>
          <a:p>
            <a:fld id="{F7346A9E-C754-7D4C-B4F3-4D2F58EEE424}" type="slidenum">
              <a:rPr lang="en-US" smtClean="0"/>
              <a:t>14</a:t>
            </a:fld>
            <a:endParaRPr lang="en-US" dirty="0"/>
          </a:p>
        </p:txBody>
      </p:sp>
    </p:spTree>
    <p:extLst>
      <p:ext uri="{BB962C8B-B14F-4D97-AF65-F5344CB8AC3E}">
        <p14:creationId xmlns:p14="http://schemas.microsoft.com/office/powerpoint/2010/main" val="33070706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74636"/>
            <a:ext cx="8229600" cy="22399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i="1" dirty="0" smtClean="0">
                <a:solidFill>
                  <a:srgbClr val="4F81BD"/>
                </a:solidFill>
                <a:cs typeface="Arial" panose="020B0604020202020204" pitchFamily="34" charset="0"/>
              </a:rPr>
              <a:t>Year Five 2014-2015</a:t>
            </a:r>
          </a:p>
          <a:p>
            <a:r>
              <a:rPr lang="en-US" sz="3600" dirty="0" smtClean="0">
                <a:solidFill>
                  <a:srgbClr val="4F81BD"/>
                </a:solidFill>
                <a:cs typeface="Arial" panose="020B0604020202020204" pitchFamily="34" charset="0"/>
              </a:rPr>
              <a:t>Schools: 33</a:t>
            </a:r>
            <a:br>
              <a:rPr lang="en-US" sz="3600" dirty="0" smtClean="0">
                <a:solidFill>
                  <a:srgbClr val="4F81BD"/>
                </a:solidFill>
                <a:cs typeface="Arial" panose="020B0604020202020204" pitchFamily="34" charset="0"/>
              </a:rPr>
            </a:br>
            <a:r>
              <a:rPr lang="en-US" sz="3600" dirty="0" smtClean="0">
                <a:solidFill>
                  <a:srgbClr val="4F81BD"/>
                </a:solidFill>
                <a:cs typeface="Arial" panose="020B0604020202020204" pitchFamily="34" charset="0"/>
              </a:rPr>
              <a:t>Total teachers: ~350</a:t>
            </a:r>
            <a:endParaRPr lang="en-US" sz="3600" dirty="0">
              <a:solidFill>
                <a:srgbClr val="4F81BD"/>
              </a:solidFill>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8656" y="2285999"/>
            <a:ext cx="5466687" cy="4100015"/>
          </a:xfrm>
          <a:prstGeom prst="rect">
            <a:avLst/>
          </a:prstGeom>
        </p:spPr>
        <p:style>
          <a:lnRef idx="2">
            <a:schemeClr val="dk1"/>
          </a:lnRef>
          <a:fillRef idx="1">
            <a:schemeClr val="lt1"/>
          </a:fillRef>
          <a:effectRef idx="0">
            <a:schemeClr val="dk1"/>
          </a:effectRef>
          <a:fontRef idx="minor">
            <a:schemeClr val="dk1"/>
          </a:fontRef>
        </p:style>
      </p:pic>
      <p:sp>
        <p:nvSpPr>
          <p:cNvPr id="2" name="Slide Number Placeholder 1"/>
          <p:cNvSpPr>
            <a:spLocks noGrp="1"/>
          </p:cNvSpPr>
          <p:nvPr>
            <p:ph type="sldNum" sz="quarter" idx="12"/>
          </p:nvPr>
        </p:nvSpPr>
        <p:spPr/>
        <p:txBody>
          <a:bodyPr/>
          <a:lstStyle/>
          <a:p>
            <a:fld id="{F7346A9E-C754-7D4C-B4F3-4D2F58EEE424}" type="slidenum">
              <a:rPr lang="en-US" smtClean="0"/>
              <a:t>15</a:t>
            </a:fld>
            <a:endParaRPr lang="en-US" dirty="0"/>
          </a:p>
        </p:txBody>
      </p:sp>
    </p:spTree>
    <p:extLst>
      <p:ext uri="{BB962C8B-B14F-4D97-AF65-F5344CB8AC3E}">
        <p14:creationId xmlns:p14="http://schemas.microsoft.com/office/powerpoint/2010/main" val="40554684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175" y="752475"/>
            <a:ext cx="7867650" cy="535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F7346A9E-C754-7D4C-B4F3-4D2F58EEE424}" type="slidenum">
              <a:rPr lang="en-US" smtClean="0"/>
              <a:t>16</a:t>
            </a:fld>
            <a:endParaRPr lang="en-US" dirty="0"/>
          </a:p>
        </p:txBody>
      </p:sp>
    </p:spTree>
    <p:extLst>
      <p:ext uri="{BB962C8B-B14F-4D97-AF65-F5344CB8AC3E}">
        <p14:creationId xmlns:p14="http://schemas.microsoft.com/office/powerpoint/2010/main" val="38599286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642" y="316884"/>
            <a:ext cx="2857500" cy="28575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0" y="3245893"/>
            <a:ext cx="2857500" cy="285750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76800" y="633768"/>
            <a:ext cx="2571750" cy="257175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38675" y="3238500"/>
            <a:ext cx="3048000" cy="3048000"/>
          </a:xfrm>
          <a:prstGeom prst="rect">
            <a:avLst/>
          </a:prstGeom>
        </p:spPr>
      </p:pic>
      <p:sp>
        <p:nvSpPr>
          <p:cNvPr id="6" name="TextBox 5"/>
          <p:cNvSpPr txBox="1"/>
          <p:nvPr/>
        </p:nvSpPr>
        <p:spPr>
          <a:xfrm>
            <a:off x="1760277" y="243745"/>
            <a:ext cx="1438766" cy="369332"/>
          </a:xfrm>
          <a:prstGeom prst="rect">
            <a:avLst/>
          </a:prstGeom>
          <a:noFill/>
        </p:spPr>
        <p:txBody>
          <a:bodyPr wrap="square" rtlCol="0">
            <a:spAutoFit/>
          </a:bodyPr>
          <a:lstStyle/>
          <a:p>
            <a:pPr algn="ctr"/>
            <a:r>
              <a:rPr lang="en-US" b="1" dirty="0" smtClean="0">
                <a:solidFill>
                  <a:srgbClr val="4F81BD"/>
                </a:solidFill>
                <a:latin typeface="Bangla MN"/>
                <a:cs typeface="Bangla MN"/>
              </a:rPr>
              <a:t>Excellence</a:t>
            </a:r>
            <a:endParaRPr lang="en-US" b="1" dirty="0">
              <a:solidFill>
                <a:srgbClr val="4F81BD"/>
              </a:solidFill>
              <a:latin typeface="Bangla MN"/>
              <a:cs typeface="Bangla MN"/>
            </a:endParaRPr>
          </a:p>
        </p:txBody>
      </p:sp>
      <p:sp>
        <p:nvSpPr>
          <p:cNvPr id="7" name="TextBox 6"/>
          <p:cNvSpPr txBox="1"/>
          <p:nvPr/>
        </p:nvSpPr>
        <p:spPr>
          <a:xfrm>
            <a:off x="5159375" y="316884"/>
            <a:ext cx="1833509" cy="369332"/>
          </a:xfrm>
          <a:prstGeom prst="rect">
            <a:avLst/>
          </a:prstGeom>
          <a:noFill/>
        </p:spPr>
        <p:txBody>
          <a:bodyPr wrap="square" rtlCol="0">
            <a:spAutoFit/>
          </a:bodyPr>
          <a:lstStyle/>
          <a:p>
            <a:pPr algn="ctr"/>
            <a:r>
              <a:rPr lang="en-US" b="1" dirty="0" smtClean="0">
                <a:solidFill>
                  <a:srgbClr val="4F81BD"/>
                </a:solidFill>
                <a:latin typeface="Bangla MN"/>
                <a:cs typeface="Bangla MN"/>
              </a:rPr>
              <a:t>Collaboration</a:t>
            </a:r>
            <a:endParaRPr lang="en-US" b="1" dirty="0">
              <a:solidFill>
                <a:srgbClr val="4F81BD"/>
              </a:solidFill>
              <a:latin typeface="Bangla MN"/>
              <a:cs typeface="Bangla MN"/>
            </a:endParaRPr>
          </a:p>
        </p:txBody>
      </p:sp>
      <p:sp>
        <p:nvSpPr>
          <p:cNvPr id="8" name="TextBox 7"/>
          <p:cNvSpPr txBox="1"/>
          <p:nvPr/>
        </p:nvSpPr>
        <p:spPr>
          <a:xfrm>
            <a:off x="1736163" y="6097582"/>
            <a:ext cx="1438766" cy="369332"/>
          </a:xfrm>
          <a:prstGeom prst="rect">
            <a:avLst/>
          </a:prstGeom>
          <a:noFill/>
        </p:spPr>
        <p:txBody>
          <a:bodyPr wrap="square" rtlCol="0">
            <a:spAutoFit/>
          </a:bodyPr>
          <a:lstStyle/>
          <a:p>
            <a:pPr algn="ctr"/>
            <a:r>
              <a:rPr lang="en-US" b="1" dirty="0" smtClean="0">
                <a:solidFill>
                  <a:srgbClr val="4F81BD"/>
                </a:solidFill>
                <a:latin typeface="Bangla MN"/>
                <a:cs typeface="Bangla MN"/>
              </a:rPr>
              <a:t>Innovation</a:t>
            </a:r>
            <a:endParaRPr lang="en-US" b="1" dirty="0">
              <a:solidFill>
                <a:srgbClr val="4F81BD"/>
              </a:solidFill>
              <a:latin typeface="Bangla MN"/>
              <a:cs typeface="Bangla MN"/>
            </a:endParaRPr>
          </a:p>
        </p:txBody>
      </p:sp>
      <p:sp>
        <p:nvSpPr>
          <p:cNvPr id="9" name="TextBox 8"/>
          <p:cNvSpPr txBox="1"/>
          <p:nvPr/>
        </p:nvSpPr>
        <p:spPr>
          <a:xfrm>
            <a:off x="5473422" y="6097582"/>
            <a:ext cx="1438766" cy="369332"/>
          </a:xfrm>
          <a:prstGeom prst="rect">
            <a:avLst/>
          </a:prstGeom>
          <a:noFill/>
        </p:spPr>
        <p:txBody>
          <a:bodyPr wrap="square" rtlCol="0">
            <a:spAutoFit/>
          </a:bodyPr>
          <a:lstStyle/>
          <a:p>
            <a:pPr algn="ctr"/>
            <a:r>
              <a:rPr lang="en-US" b="1" dirty="0" smtClean="0">
                <a:solidFill>
                  <a:srgbClr val="4F81BD"/>
                </a:solidFill>
                <a:latin typeface="Bangla MN"/>
                <a:cs typeface="Bangla MN"/>
              </a:rPr>
              <a:t>Equity</a:t>
            </a:r>
            <a:endParaRPr lang="en-US" b="1" dirty="0">
              <a:solidFill>
                <a:srgbClr val="4F81BD"/>
              </a:solidFill>
              <a:latin typeface="Bangla MN"/>
              <a:cs typeface="Bangla MN"/>
            </a:endParaRPr>
          </a:p>
        </p:txBody>
      </p:sp>
      <p:sp>
        <p:nvSpPr>
          <p:cNvPr id="10" name="Slide Number Placeholder 9"/>
          <p:cNvSpPr>
            <a:spLocks noGrp="1"/>
          </p:cNvSpPr>
          <p:nvPr>
            <p:ph type="sldNum" sz="quarter" idx="12"/>
          </p:nvPr>
        </p:nvSpPr>
        <p:spPr/>
        <p:txBody>
          <a:bodyPr/>
          <a:lstStyle/>
          <a:p>
            <a:fld id="{F7346A9E-C754-7D4C-B4F3-4D2F58EEE424}" type="slidenum">
              <a:rPr lang="en-US" smtClean="0"/>
              <a:t>17</a:t>
            </a:fld>
            <a:endParaRPr lang="en-US" dirty="0"/>
          </a:p>
        </p:txBody>
      </p:sp>
    </p:spTree>
    <p:extLst>
      <p:ext uri="{BB962C8B-B14F-4D97-AF65-F5344CB8AC3E}">
        <p14:creationId xmlns:p14="http://schemas.microsoft.com/office/powerpoint/2010/main" val="30422983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9300" y="685800"/>
            <a:ext cx="7162801" cy="6247864"/>
          </a:xfrm>
          <a:prstGeom prst="rect">
            <a:avLst/>
          </a:prstGeom>
          <a:noFill/>
        </p:spPr>
        <p:txBody>
          <a:bodyPr wrap="square" rtlCol="0">
            <a:spAutoFit/>
          </a:bodyPr>
          <a:lstStyle/>
          <a:p>
            <a:pPr algn="ctr"/>
            <a:r>
              <a:rPr lang="en-US" sz="2800" b="1" dirty="0" smtClean="0">
                <a:solidFill>
                  <a:schemeClr val="accent1">
                    <a:lumMod val="50000"/>
                  </a:schemeClr>
                </a:solidFill>
                <a:latin typeface="Arial" panose="020B0604020202020204" pitchFamily="34" charset="0"/>
                <a:cs typeface="Arial" pitchFamily="34" charset="0"/>
              </a:rPr>
              <a:t>A4L Reflects </a:t>
            </a:r>
            <a:r>
              <a:rPr lang="en-US" sz="2800" b="1" u="sng" dirty="0" smtClean="0">
                <a:solidFill>
                  <a:schemeClr val="accent1"/>
                </a:solidFill>
                <a:latin typeface="Arial" panose="020B0604020202020204" pitchFamily="34" charset="0"/>
                <a:cs typeface="Arial" panose="020B0604020202020204" pitchFamily="34" charset="0"/>
              </a:rPr>
              <a:t>Brain Rules </a:t>
            </a:r>
          </a:p>
          <a:p>
            <a:pPr algn="ctr"/>
            <a:r>
              <a:rPr lang="en-US" sz="2800" dirty="0" smtClean="0">
                <a:latin typeface="Arial" panose="020B0604020202020204" pitchFamily="34" charset="0"/>
                <a:cs typeface="Arial" panose="020B0604020202020204" pitchFamily="34" charset="0"/>
              </a:rPr>
              <a:t>by John Medina</a:t>
            </a:r>
          </a:p>
          <a:p>
            <a:pPr algn="ctr"/>
            <a:endParaRPr lang="en-US" sz="2800" dirty="0">
              <a:latin typeface="Arial" panose="020B0604020202020204" pitchFamily="34" charset="0"/>
              <a:cs typeface="Arial" panose="020B0604020202020204" pitchFamily="34" charset="0"/>
            </a:endParaRPr>
          </a:p>
          <a:p>
            <a:pPr marL="514350" indent="-514350">
              <a:buFontTx/>
              <a:buAutoNum type="arabicPeriod"/>
            </a:pPr>
            <a:r>
              <a:rPr lang="en-US" sz="2400" b="1" dirty="0">
                <a:solidFill>
                  <a:srgbClr val="0070C0"/>
                </a:solidFill>
                <a:latin typeface="Arial" panose="020B0604020202020204" pitchFamily="34" charset="0"/>
                <a:cs typeface="Arial" panose="020B0604020202020204" pitchFamily="34" charset="0"/>
              </a:rPr>
              <a:t>Survival</a:t>
            </a:r>
          </a:p>
          <a:p>
            <a:pPr marL="514350" indent="-514350">
              <a:buAutoNum type="arabicPeriod"/>
            </a:pPr>
            <a:r>
              <a:rPr lang="en-US" sz="2400" dirty="0" smtClean="0">
                <a:solidFill>
                  <a:srgbClr val="0070C0"/>
                </a:solidFill>
                <a:latin typeface="Arial" panose="020B0604020202020204" pitchFamily="34" charset="0"/>
                <a:cs typeface="Arial" panose="020B0604020202020204" pitchFamily="34" charset="0"/>
              </a:rPr>
              <a:t>Exercise</a:t>
            </a:r>
          </a:p>
          <a:p>
            <a:pPr marL="514350" indent="-514350">
              <a:buAutoNum type="arabicPeriod"/>
            </a:pPr>
            <a:r>
              <a:rPr lang="en-US" sz="2400" dirty="0">
                <a:solidFill>
                  <a:srgbClr val="0070C0"/>
                </a:solidFill>
                <a:latin typeface="Arial" panose="020B0604020202020204" pitchFamily="34" charset="0"/>
                <a:cs typeface="Arial" panose="020B0604020202020204" pitchFamily="34" charset="0"/>
              </a:rPr>
              <a:t>Sleep</a:t>
            </a:r>
          </a:p>
          <a:p>
            <a:pPr marL="514350" indent="-514350">
              <a:buAutoNum type="arabicPeriod"/>
            </a:pPr>
            <a:r>
              <a:rPr lang="en-US" sz="2400" dirty="0">
                <a:solidFill>
                  <a:srgbClr val="0070C0"/>
                </a:solidFill>
                <a:latin typeface="Arial" panose="020B0604020202020204" pitchFamily="34" charset="0"/>
                <a:cs typeface="Arial" panose="020B0604020202020204" pitchFamily="34" charset="0"/>
              </a:rPr>
              <a:t>Stress</a:t>
            </a:r>
          </a:p>
          <a:p>
            <a:pPr marL="514350" indent="-514350">
              <a:buAutoNum type="arabicPeriod"/>
            </a:pPr>
            <a:r>
              <a:rPr lang="en-US" sz="2400" dirty="0" smtClean="0">
                <a:solidFill>
                  <a:srgbClr val="0070C0"/>
                </a:solidFill>
                <a:latin typeface="Arial" panose="020B0604020202020204" pitchFamily="34" charset="0"/>
                <a:cs typeface="Arial" panose="020B0604020202020204" pitchFamily="34" charset="0"/>
              </a:rPr>
              <a:t>Wiring</a:t>
            </a:r>
          </a:p>
          <a:p>
            <a:pPr marL="514350" indent="-514350">
              <a:buAutoNum type="arabicPeriod"/>
            </a:pPr>
            <a:r>
              <a:rPr lang="en-US" sz="2400" b="1" dirty="0" smtClean="0">
                <a:solidFill>
                  <a:srgbClr val="0070C0"/>
                </a:solidFill>
                <a:latin typeface="Arial" panose="020B0604020202020204" pitchFamily="34" charset="0"/>
                <a:cs typeface="Arial" panose="020B0604020202020204" pitchFamily="34" charset="0"/>
              </a:rPr>
              <a:t>Attention</a:t>
            </a:r>
          </a:p>
          <a:p>
            <a:pPr marL="514350" indent="-514350">
              <a:buAutoNum type="arabicPeriod"/>
            </a:pPr>
            <a:r>
              <a:rPr lang="en-US" sz="2400" dirty="0" smtClean="0">
                <a:solidFill>
                  <a:srgbClr val="0070C0"/>
                </a:solidFill>
                <a:latin typeface="Arial" panose="020B0604020202020204" pitchFamily="34" charset="0"/>
                <a:cs typeface="Arial" panose="020B0604020202020204" pitchFamily="34" charset="0"/>
              </a:rPr>
              <a:t>Memory</a:t>
            </a:r>
          </a:p>
          <a:p>
            <a:pPr marL="514350" indent="-514350">
              <a:buAutoNum type="arabicPeriod"/>
            </a:pPr>
            <a:r>
              <a:rPr lang="en-US" sz="2400" b="1" dirty="0" smtClean="0">
                <a:solidFill>
                  <a:srgbClr val="0070C0"/>
                </a:solidFill>
                <a:latin typeface="Arial" panose="020B0604020202020204" pitchFamily="34" charset="0"/>
                <a:cs typeface="Arial" panose="020B0604020202020204" pitchFamily="34" charset="0"/>
              </a:rPr>
              <a:t>Sensory Integration</a:t>
            </a:r>
          </a:p>
          <a:p>
            <a:pPr marL="514350" indent="-514350">
              <a:buAutoNum type="arabicPeriod"/>
            </a:pPr>
            <a:r>
              <a:rPr lang="en-US" sz="2400" b="1" dirty="0" smtClean="0">
                <a:solidFill>
                  <a:srgbClr val="0070C0"/>
                </a:solidFill>
                <a:latin typeface="Arial" panose="020B0604020202020204" pitchFamily="34" charset="0"/>
                <a:cs typeface="Arial" panose="020B0604020202020204" pitchFamily="34" charset="0"/>
              </a:rPr>
              <a:t>Vision</a:t>
            </a:r>
          </a:p>
          <a:p>
            <a:pPr marL="514350" indent="-514350">
              <a:buAutoNum type="arabicPeriod"/>
            </a:pPr>
            <a:r>
              <a:rPr lang="en-US" sz="2400" dirty="0" smtClean="0">
                <a:solidFill>
                  <a:srgbClr val="0070C0"/>
                </a:solidFill>
                <a:latin typeface="Arial" panose="020B0604020202020204" pitchFamily="34" charset="0"/>
                <a:cs typeface="Arial" panose="020B0604020202020204" pitchFamily="34" charset="0"/>
              </a:rPr>
              <a:t>Music</a:t>
            </a:r>
          </a:p>
          <a:p>
            <a:pPr marL="514350" indent="-514350">
              <a:buAutoNum type="arabicPeriod"/>
            </a:pPr>
            <a:r>
              <a:rPr lang="en-US" sz="2400" dirty="0" smtClean="0">
                <a:solidFill>
                  <a:srgbClr val="0070C0"/>
                </a:solidFill>
                <a:latin typeface="Arial" panose="020B0604020202020204" pitchFamily="34" charset="0"/>
                <a:cs typeface="Arial" panose="020B0604020202020204" pitchFamily="34" charset="0"/>
              </a:rPr>
              <a:t>Gender</a:t>
            </a:r>
          </a:p>
          <a:p>
            <a:pPr marL="514350" indent="-514350">
              <a:buAutoNum type="arabicPeriod"/>
            </a:pPr>
            <a:r>
              <a:rPr lang="en-US" sz="2400" b="1" dirty="0" smtClean="0">
                <a:solidFill>
                  <a:srgbClr val="0070C0"/>
                </a:solidFill>
                <a:latin typeface="Arial" panose="020B0604020202020204" pitchFamily="34" charset="0"/>
                <a:cs typeface="Arial" panose="020B0604020202020204" pitchFamily="34" charset="0"/>
              </a:rPr>
              <a:t>Exploration</a:t>
            </a:r>
          </a:p>
          <a:p>
            <a:pPr marL="514350" indent="-514350">
              <a:buAutoNum type="arabicPeriod"/>
            </a:pPr>
            <a:endParaRPr lang="en-US" sz="2800" dirty="0" smtClean="0">
              <a:latin typeface="Arial" panose="020B0604020202020204" pitchFamily="34" charset="0"/>
              <a:cs typeface="Arial" panose="020B0604020202020204" pitchFamily="34" charset="0"/>
            </a:endParaRPr>
          </a:p>
        </p:txBody>
      </p:sp>
      <p:pic>
        <p:nvPicPr>
          <p:cNvPr id="3" name="Picture 2"/>
          <p:cNvPicPr/>
          <p:nvPr/>
        </p:nvPicPr>
        <p:blipFill rotWithShape="1">
          <a:blip r:embed="rId3"/>
          <a:srcRect l="59295" t="28631" r="36736" b="51452"/>
          <a:stretch/>
        </p:blipFill>
        <p:spPr bwMode="auto">
          <a:xfrm>
            <a:off x="6518945" y="1219200"/>
            <a:ext cx="2112645" cy="2444750"/>
          </a:xfrm>
          <a:prstGeom prst="rect">
            <a:avLst/>
          </a:prstGeom>
          <a:ln>
            <a:noFill/>
          </a:ln>
          <a:extLst>
            <a:ext uri="{53640926-AAD7-44D8-BBD7-CCE9431645EC}">
              <a14:shadowObscured xmlns:a14="http://schemas.microsoft.com/office/drawing/2010/main"/>
            </a:ext>
          </a:extLst>
        </p:spPr>
      </p:pic>
      <p:sp>
        <p:nvSpPr>
          <p:cNvPr id="4" name="Slide Number Placeholder 3"/>
          <p:cNvSpPr>
            <a:spLocks noGrp="1"/>
          </p:cNvSpPr>
          <p:nvPr>
            <p:ph type="sldNum" sz="quarter" idx="12"/>
          </p:nvPr>
        </p:nvSpPr>
        <p:spPr/>
        <p:txBody>
          <a:bodyPr/>
          <a:lstStyle/>
          <a:p>
            <a:fld id="{F7346A9E-C754-7D4C-B4F3-4D2F58EEE424}" type="slidenum">
              <a:rPr lang="en-US" smtClean="0"/>
              <a:t>18</a:t>
            </a:fld>
            <a:endParaRPr lang="en-US" dirty="0"/>
          </a:p>
        </p:txBody>
      </p:sp>
    </p:spTree>
    <p:extLst>
      <p:ext uri="{BB962C8B-B14F-4D97-AF65-F5344CB8AC3E}">
        <p14:creationId xmlns:p14="http://schemas.microsoft.com/office/powerpoint/2010/main" val="29134157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http://www.eriesd.org/cms/lib02/PA01001942/Centricity/Domain/58/languagearts-web.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2537" y="2286000"/>
            <a:ext cx="6519863" cy="4600974"/>
          </a:xfrm>
          <a:prstGeom prst="rect">
            <a:avLst/>
          </a:prstGeom>
          <a:noFill/>
          <a:effectLst>
            <a:glow>
              <a:schemeClr val="accent1"/>
            </a:glow>
          </a:effectLst>
          <a:extLst>
            <a:ext uri="{909E8E84-426E-40DD-AFC4-6F175D3DCCD1}">
              <a14:hiddenFill xmlns:a14="http://schemas.microsoft.com/office/drawing/2010/main">
                <a:solidFill>
                  <a:srgbClr val="FFFFFF"/>
                </a:solidFill>
              </a14:hiddenFill>
            </a:ext>
          </a:extLst>
        </p:spPr>
      </p:pic>
      <p:pic>
        <p:nvPicPr>
          <p:cNvPr id="1026" name="Picture 2" descr="https://encrypted-tbn2.gstatic.com/images?q=tbn:ANd9GcRGH3Yhvoi8hycCgMa5hp35c18sZHmu1zc8W_c0OVZN01XiBb4ck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8024" y="966749"/>
            <a:ext cx="4991100" cy="240312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2" name="AutoShape 4" descr="data:image/jpeg;base64,/9j/4AAQSkZJRgABAQAAAQABAAD/2wCEAAkGBxQSEhUUExIWFRUXGSAaGBgWGCAgIBsaHyIeHRwiIBwdHyggGR8lICEaITIhJSksLi8uHiIzODMsNyktLisBCgoKDg0OGxAQGzIlICY3LzQ0NC03NCwwLzQ0MDI0LTQsLyw0LCwsLCw0MCwsLC8sLCwsLCwsNCwsLCwsLCwsLP/AABEIAL0BCwMBEQACEQEDEQH/xAAbAAACAwEBAQAAAAAAAAAAAAAABAIDBQEGB//EAEcQAAICAAQFAgQEAgYGCAcAAAECAxEABBIhBRMiMUFRYQYUMnEjQoGhkbEVJDNSYsEHNUNzgvA0U3KistHh8RZjdJKTw9P/xAAZAQADAQEBAAAAAAAAAAAAAAAAAgMBBAX/xAA6EQABAwIEAgkEAQMEAgMBAAABAAIRAyEEEjFBUfATYXGBkaGxwdEiMuHxFAU0QiMzUnIkYkOCohX/2gAMAwEAAhEDEQA/APuOBCMCFg8Y4q8M6A6hDtemJn1WH1dSg0QQlLVnV58dVKi19Mxr2gcOPeovqFrhw7JWrw13aJDIKcqCwOxB9wOxxCoAHEN0VGkkCUzhEyMCEYEIwIRgQjAhGBCMCEYEIwIRgQjAhGBCMCEYEIwIRgQjAhGBCMCEYEIwIRgQjAhGBCMCEYEIwIRgQjAhGBCMCF5riuZMWYb+tSjWq1HHlzJp+vyqtV9R9dj3rHbSZnpj6Rabkxw6wud7srtT3CVtcIYGCMguwKggyfUbHc12J745qv3n2VmfaE3iaZGBCMCEYEIwIRgQjAhGBCMCEYEIwIRgQjAhGBCMCEYEIwIRgQjAhGBCMCEYEIwIRgQjAhJ8R/2feuYLr9fTGFOzdOY1IqsxmUStbBbNCzW9E/yBwStDSdFNHBAI7EWMCxSwIRgQjAhYHFpoxK6yJMNSIRJDHKxBVnoWikKRf6gkHar66TXFgLSN7EgcOJ52UKjmh0EHbQE+i1uGxqsUYQMECjTrBDVX5g3Vfre+OeoSXknXngqsADRCZwiZGBCMCEYEIwIRgQjAhZfHVYhdCyl7OkxOE0+7FjpK+xVvthXKtKLzEdd/DkdqODjNAAZgwvseqOwQb2B2p9rthp3H077AndFToz9k9/PlftWphlJGBCMCEYEKnL5pJL0MGqrr33H3xpaRqtLSNVdjFiMCEYEIwIRgQjAhGBCMCEYEIwIRgQlOIf7P/eD/ADxhTs3TeNSLP40egfUeobKCdvPSLLbb0B/DuMKpT1TmXvStijQ29NsakOqswLEYEIwIXnuJM8csr/NuoqMCNYg5BJYKFFHUSb7b7b7Vjrpw5obk43mFB8gk5uGy1+FVyY9Ls40imb6m9zsKPtQr0xz1ZzmRCqz7QmsImRgQjAhGBCMCEYEIwIXk/jHLZeIGZstlSzai0k8YIJUbLexLt2Fnx52GJvAF4Xbhn1HHKHHsB5sFrfDhi0SciONIRIeWYlAVxpW2FbHq1LY76cM2NlCvmkZySd52WthlFGBCMCEnHngZXjIrSLu/G3g7+e+4xQshockD5dlSvw9ek2xJFDerHf0RATZJujd42rrz+V0VdefkrWxJSRgQjAhGBCMCFlfOzMBURW9O+9/kLbFaB6iP+E9vE8zjspZ3HbmynHn5CNof7vcsO5AP5b2s3fp+uDMeC3O47KaZ8hNTpoNgbnYWAd2IFAXXbuMbmtJQHmJIUP6Ws0EJN13G3UFo+jWRY8DGdIjpOpRXjF0eWwFAkk9rCHt/xqP0b0FnSdXPJWdJ1c8ldXjAIvSa9bFXbDv/AHekm/QjB0gR0oXWzIdImJok66UE3XffwNxv9sMDIBVqZJEqS8Xj23N7WACa1Akdhv2Ixsp+jKU4jn1lRVQFrYfVGSNgG3GkkWCOoKfTbuMJlOxhaZK18uKRQd6A8V49PH2wyidVZgWIwIRgQsHiKsc0DHl4nkRAweWZk7l16VWNwxXq3NEa6Hc46qZApfU4gE7CeHWPzHUoP++wuOJ/fJWtkItEaLpC0oGlWLAfZiAW+5AJxB5lxP4VWiBCYwiZGBCMCEYEIwIRgQjAhYXxFmZI2jYZnLwx0wImUnU3fYB1ugD9t+97I4kbroota4EZST1foqXCM8TE781ZyZNNqpRBsoCpZawPJs9Rb0oAdaVPEfQRDY7Tfv8A1onJcw/PCDZNIJ6GNk6ttdaRVXV3uO212AGWUBoyTz8p/CKaMCFl5Qn5iQFvy3o1E96F0VArxsf54s7/AGwVJv3lUfDmYBLjXqbY1YJrfcjW1H1GwG2wwVRpZddUERZOZrOXawujOp6l1AlR7i/Wu9bX5xB7XASAoPDgLBLyZmbutEMWCUyU1lShF+i69t703tYpSH3skPScFQc1JYGtQSz0pdQS1PSims0SljxtjMtTgsy1OHN1e+bdWt3RADR1MosMek1e210O5rDBrybBMA8lEwkRQXmRBposz7aur1UDclT7VQFYwMebBAa8o0Sgp+KCpN6iw/w0Bt1Wobb7m8ZlfKzK+UjBnadYFzUfMKIyAHYoOk0dNWx2G9/mo1RfoKoZOyYUqgbK9DmAxRgppqNH0PjvthmxN1p0sstos0S1OF7eh/Kl6en+9zPq77dvF5oiLc318tFOH8VTPPIsvVMi0WpTZ6W06RstE2Ca3JFgeo0ZC2w5umDKhMoizDUQ84LhaWh2ktwWrSLXdVBPTY8HAcuzbe1ueK0MfF00nEIWVOYyM2kN2J3NLa7WbJAFDex64k6mZMBUa14C6JMup2VO53CfmRgpA2tiGatr3vzhejPBb9ZSnEVilAEYjYKbNIGqxQIGhtWw07DsRhXsI1CdjiNVs5W9C2NJ0ixtsa7bbfwwBSdqrcCxQmlCCzdbdgT3NdhjCYWEwiKQMLF17gj9jgBlAMrznHsmk05Ux5PUkasWzMIkLAlth1LpUUd7O57Dz3UHuYyZdc/4mOHaoVGhztB3iVs8GkDQRMqKilFpU+lRWwXYdPpsNqxzVgRUcCZuq0zLQU7iadRRwRYII9RgQuCVdWnUNVXV71616YFsGJU8CxGBCizgdyBewv1wIUsCFjcfmhVo+cSquskeq6oMBYO17132ogeuFdG6tSDiDl2gqrIhOUWSdp9UoZ32FmlWgFAC0Avat7Pk4U6KeImQCIhWTC84pIK6VC2SvVeoj82oVW229+2OkfYqC1NafzaVetRXezVb1598RzBc+YcVmrzQDU66qGqypo0hJqhRoSV47H1OJfVx55lJfipXILAlSyxHdd2PgiruqAHe+9isbLuKJPFM5YPqvXqj8UR3oA3Q9b7V5/RmzOtkwmV5j4V6JDl4amg5TFZDCySRnUKjkYgBy1k9g3SdQPfHfWuMzrGeMg9Y5jguupcZjYpLg2Z1x8JiWOXVAwE1xMojZYZEKsWA3v0v9LFvUbBqOJF9L63CZ7YLzx+Uk0cL5fiEYhLZqTMzrERGSxfmHllXqgFbqJBAXcmr3oS4PYZ+kAT4Xt1+ac5szTNoHotfMPllz+aOaQP+BCBcRcf7UMBSkAttQ7ner3xEZzSbkMXO8cFMZujGXifZL8KyjQfINnEPLTLMg1KWEUpZSurY6Ty7QMfQjzhnuD8/R6k+I/d1r3B2bLrK5HwzmQwq0Lch+Il442QioCHq0q0QtqOkgCmAI3rAakOJBvl167ea0vhxM3jzWvmMtHHxOJmiVUbL6EYJtzBICBYFKa7dvOJBzjRInf2UwSaZE7pjjWeWNM00aMzQRu7G+hZNHMCnqDWRpPSPzdxeMptLi0HeO2JhSZQBcJ3TE/FY4pHjpg4TXuQQVBRTsGJFFl+oC72vfChjnNB2Q2laUlmuMZYO8jRzNp1tddIGXfRKwGr8hrerINC9xhm0nwACNvMW8f2qCm7Tm+iZEWXkeStSclgXbWB/j0m2LKnmiFU9x64Quc1oJ3WfUAOtNjK5ZlNFSpRUOl9ihOlQaO9kaQfNV7Yn0h1lL9YUHXK9Tl0HUdTc2qelJGrV0mkXbwF9MHSnith+kKeWzOWQkI8alUUmmFBGPSe9UT/MeoxhfOpQWPNyFoowIBBBB3BHkYxTUsCErxMXEw77eoHn3BH6Ub7UcK/7Ur/tXeHf2a7V3229T4UAD7VtgZohmiwPiOdGnEcsmWRVQOnOhEhJJYEi2GiqWtt999jXoYdrgzM0OO1jHtdQqkF0EjvEpyXOLSlpZD0K2uPZWBDsSFskbIx38UBd44alnEaLtpAlo0PP5TOX4kgIj/EYliNxZPUVLbflDbfbftvjJQWHVX8JH4Y79z3FeT+2KP1Sv1SuVb+tSC0+nsB1D6e+2w32sm9+2JDVO77AnMtIxklBOwK6e21qL7b9/XFCBASECArEkOth4AHj1vz5xObwkm6pz/1RXVa/8jX/AD61jSqN0K5MRz4999LWPbbf/n3xQfaUD7Ss7NZs8tS080R1sLii5hNHYG43oV529MJUsVVrRm0B7THuFdwJmlibmtJIBIdLyJyyyiiDpCqQAbG43IJ7EYQXF0ldrZAA8DKqnzCc1Z9VKF3Ok/T1AHY0QxIAJF9O3fFRUGWEwBy5Vxp8uCWPM6bFEHbdmPjsDEx/T1O8YbMqP8czz1fhVOIbK257aVAIoEuh3N3qJk9O23jGZQlGG46c/K7JJATqDvYYM3SSTeh9Ptsqd/A++DKFpwxnnnZPZXNxRgIl0CQBW9gqBsAO+pdz3G+43w4gCAmbRyiAoZOdpNlnvYH+zoHsdie/df8AmwKZmHZO5uXUKOY4quXfTNKXZgWCRxMzAX3pASFHaz74nUrMaY38Vz1KzG238fRU5fMQRIjQSgJmZWIJDMGlkJY7/lNhhRoXt7YY4ljg0uOsALH18waZ1sPZMhUgnMkhAkzGiMaQx1FNZG24AALG/wCJw1Sq0BreebJjUIhrj2KGQfm87+tMwjmdTS6OXQHRddQXvq98To1B9V5v4KTDmzfVoeyOpY3xF8RxHJzCGaTVp6JKdQxsXokIAY9+x+2ObEYlrqZLTHl4KFau00nZSe2/kV6TNcSjgjVpWq6AABLMxHYKASx+wx0OeGiSup1RrBLkll4srmxMV1HWDHMhLpdrp60NU2k1qq6A32FUp4iYynTxHinp1w4fSdPEeKyn4jw01Lqdg4c7c0hVdwXJUbRhnQGyBdbbYn/Pbl1t2cLXsp/zmZRBt2ev5WpxHKZOOFnloRMkqk6m3XMMHlAo2dbAEVuPFDFXYksGYnh5aKrq+QZibW8tFTGuXzZk0c1ZCAdUiyLQDB10666dQFhSP02xMVhUGUekLKOJBNtuIj1SmUzWWMsIE3ZmBIjcRzOWLKOY1gsrksOo2SftiIq0yQJ+PFH81hJaN9D8GI6k3lOFxQtDG0y6kKlA16nVVeNR1ObI1X0gUfAsYuKZiV0uql0mNf2mI+BFU0B1I5UcfUp7xkkMCrgg77UbBAIO2MypemvMbnzWrlYiiKrMXKqAWPdiB3P3wwUnGTKtwLEpxQDlNdeO4B8iu+362K72O+Ff9qV+izMrCryR9NULB+1jYhTsDt9df52puilbnzUQAXjnnxRxFqzSiOcxvIoUqIdY21spZuymtYAsXR7+LUxNKXNkDrjhoN9kzjD7G56l35lHUMXDkhP9jvfT632LA6RuLxx1fpeR+f2mFQxYpqOWMUXZW3tTy6Fi2sGu9E7/AHwocNymDyN1LJ5mNBo5lm77H85BG3/EP4jDuqtJWueCVXlnPzUi306bIvz0dhzD+vQvceu+bqxH0A8+nursptLOTYFruRX5fB7EdsVd9oSHQK6NfxXNd1G9ffziQ+4qY1UJ2DldO+iSjse4H/rd42ZTtcLrku80ZWiAGBNX6bWOxv198OCMpWgjKVnu8qcto1100gMRfQWUnZl1ABitDY0KY79ryprZWAaZBtpfVN8KeTTK8n1Fy3LVtXLAVQEv+8a1EdgWrfuVbJ1U6uURl4ePOiVTimUY5YBVJzQZ4ugb2upr/ukj17nbHQcK8Z5H26+MKPT6CdVXm+LZW0uJnLSSCMLHZZ4iyvQ87s+52+o7d8aMI8zpaD46LP5EaTeR4KriXF1hXNS8vmGBEbl6ApWwW3fexe5Nbb98PTwwqOY3SZv38OZWOrFoceCcGYQywDRy+YH6HiFnQANzfTQPvYPjEuiAa46xF+dU3SGQs9+LwyMNAZUd+UW5AKiXVppmPcllXtY2WzhnYN4nTSY3jVa3EN61PNcXSEykFysA/FeOEFUpQ2mx3NaSaBA2sjAzCPdluAXaTvz+kOrtE20SEQk/pDM1mBAZFjaPUgbWgWumyKo3YHrjy4cK7xMaLiGbp3XiYjrCbk+H/wCpTQpLzH1tKjKANMlhwAATXV/4sMaP+kWgyde/VOaH+kWgyde/Vc+Hs789OuYrohiCqP8A50gBkr/sjSv6nGUX9M7PsB5nVZRf0z8+wHmdfBZ4Vjk+KhLv5iXt6Umr9rxOD0VWOJU79HVjifQJj4l4jAeFlUkQ6olCKDZ20+BuKrf0rDV6jP49jsnrvZ/HIB2U/iMMuZyT80RLpdFkZQwV2AoEEgAsLAONrSKjDMa+K2tIqMMxrfrWrwfhpjnllfMCV5FUMAoXZbo0CfUjFqdOHFxMkqtOnleXEySvPfDmheCtsAzwzk0O5GsWT9gBv6DHLRAGEPY73XPh2/8Ahk9R913NkLBwmST+wQR6yewYxroJ9ADe+B1mUnO0EellhgMpOOgj0svU8Xk5kEyRODI0TaQpF7ggV+tb47Kn1MIbrC7KhzMIbrC8vw3IHMZKJTnUWJQlpy1BRko0TqsEEd/P645WMz0gM1rd0Lkps6SkBmtbbSFv8QaT5mPZgnSOl2pgSCbHLKggje2Fr+ox6jcuQ8+69NsZVZmFJzAJ1Chtp1AH6iAWC6Se/SzVuDVnHOdVoMMT2RzXMBNVRqtQO/ntt32/TA10qDXZkzhkyXzzqqEvIIxt1EgUb23O3fwe+NDC6wSvIAkmFnQUJ1XXqoau62xIbcdQNUSAACK/aoaRTUhHSRzz5LN4hrmlsZbMpIgUtypohY6wt25F7vuKO/ftjpp5WN+4EHiD1dXYldLj9pnqIWzwjLRGJHRKDKpAJvSKWh3P91b9xjiqsio7NcyqsDcoIWXxvisEEqxhjrVSdEcRci/JIIrxt3/ji1HCF7c0W4kwpvxNGmcrgSepM8NmiaIOXuN1OxQr9HS2oX6gjfvsN/MK1NtM5SI81QVKT25mixXJUSSQkuul9NABjqsqRsenetJoeN/QSkFXFZoAAXFy6AoBOa7DpNm9idX91iym+xNYJHFHTtXX0CF1WTdtLdQNNQUsDQNhlU6qugThXEFsBRq1A8c9qhLwiQqAohXrL0D9JtCtHRY7G6A7j7YU03RaOe5TNMxaF3M8GkKMiCIW8j32NsbQ3oNFbI232BDDtgNIxAjdBpGIEbqfxNOI+XJzWikXVpKwtMCtAvqRBekUp1WKIG+9GrjC76DS6REjtjzKt+GXDRu1yMzSEu0kZjLMAq7RnqRQAFAO/Te92dasriCB1bGfPzWKvwxOiTaHTmLIpytk0qJI0oDbbXraM1+VVx6hxdMubIsR9XaRFvCe1ef0TgDB7PGfwtXL8EaN8npIKwRurkndiwUX7kkEn7453Vw4VJ1cR7qgpwW9Sq4nwOSUZ9QVHzEaohJ7EIV6tthZHrhqWIaw0j/xN/FY6mSHdasAaXM5Zm5aPEsnMjEgZl1BQp2G483t3GFsym8CSDEGOCJl44jZUJwOX5aKLp1JmRKd9tAnMveu+nx64f8AkM6Uu2LY/wDzCzozkA6585WN8QyNBFn4Uly7CbWdJkPODyoPwxEB1FiRpNig3Y1v04cB76TyDaNrQDrO0b221U6hLQ4Ai/j4LY4rOjfhTZeOXRQ6wDRZRyqsGtb6o/uMeDWe1ziC2ebeOieplP0uAPb5eOitgzwhRliiiVV5pCJ00Y2021Ds3e62sd7xgflBygb+XytaQwQ0AaqSTiOQRII4wJQGVBpLkprLAeRuB91O+2NDodlFr+NpWixgWupxZ7l5bMSpEvMQO7ogrVIEDUSL1kjT1Dvt2O2LYcB5jSTfndVw7WucBpJuvL5FYolzjSy5dlbLJIJEhiVQXMuyijzBaIQGuzW2Ok4akSA2nqSD16arrOEpEtDKUEkgjjEar2KI0uWiEqR6nRdaSLY1FbI0+x8e2IVWAktFwuWswElouFzIcKEF8mOCO++iOiR7133vEm0w37QApMpBn2gBYnH83FBl3QSZaMrFLy41KiyQVoRkEN1hgR62KOOvC4Qvc1pZ9M3taN0lR7KVJzLAxYfhWcA4/lWycKT5jL6jGA6M0Y8VRTYD7Vi1fBPD3NYw5drGISUq9M0wHOGnUp/0vw3Ko7QyZZW0n+xKFmPgUu53/TEqP9PqB0CnHdCBUw9MEsI7oVXwbko81lo8xmYInnYsTIYltqYgHYV2A3xmOw1Fldwa0beizDMbUYH1AC7jC0OKBTmoQVQtQILMAwpvFkGq1bKCSauh31k5CvQb9pVk6hs2h0AlR9dGwaO1+RR8D138Y5t0wMUzdX8BcMhIIIvaipoUNun+NHffC07hclIyFpYoqrG+LpYFyrnMxtJFa6lU0T1CvzL5rzjowoeaoFMwVzYs0xSJqCRb1Xc3MkMQzNycuNAdAP5aoCi2mxd2f44Ghz3dHaSdVry1jekvAGiwuKcdy0pV0izUkhjUv8szqVQ9QEhjYCxZ9as7i8dVKhVZIJaBP+UHwkLmqYqm6C1riY/x27YW9wLikMmVD5dW0IukRgdQ0j6avc1Vb72Mctek9tWHm53XVRrMfTzM0Gy8fwXjujO5uU5XMuX09KRW6AeHF9N0P4Y762HmixuYCJ3sexebRxGWu9+RxmLRcdvBex49xWCBA8wJLdKoBbNdWAP4ft7Y82lh3VnQPwvSr1mUmy/8rH/+IIVYfMZXMQK9DmSg6T22Y6vQDv6b+cV/gTORwceAPMrn/lMB+thaDufdbXEnhy8TTMhZUAPTuataqzVWFodtsc9KjneGBdNRzabC8jRYp43l5jHFFBM4cJqaNLEQcDZ23CkKd68WLxd2AIacxAie+OC5v5NN5DWtJmNBpPFM8S4vlIZ3ilVlYJzC97Gz2FNZYk7CsPTo1nsDm9ipUxFJjyx3CeetVcN+KYRKImgmy/M3VploN58nb79u3thqmFeW5g4Ojgkp41hflLS2eNkvxD4sy7EM+XnaHqj52ghCr7NW41A199thjBgHOtmE8Jut/wD6TWGQ05eMWW02XhggZyXdb5hbUWZiQFBsd+nSB9hjkZSLnZRqu6pXgZzoBssOb4gijCtJks3HHdB2BFeljV/D9sdQwOazXgntXGf6iWjM5jgOJAW1xziXy+U1xLI9pSNGobT0kq7XtpFAk/tieHo56ga6B227u1Pia5bTL2gmeF46+xZ3wh8RvMkSSQ5hnbVc/LAjNaiOoUOwC9u+LYrDNYS5pEcJuoYTFOeA1zTPGLc7JzKTZf8ApCZVicZgRgvIT0leigBq7/T+UdjibhU/jtJP0zp486qjTT/kOAH1Rrtt1+y5xzikWWZVLTvK/wBMURLMfF14G38684lRwrqskGANybLa1ZlIgGSTsNVRw74giEqxzQzQSPshnH1ewezvv/IYqcI5rC5jsw3gpGYpucNeC0nSflNfEnEflY+a7uVLgARqpPki9RFjY+fTEqFB1Z2VpXTXxDKDMzmys+b4tjiL1FNmFU1JMkY0Ctq1WAa/h74vTwLnASQCdjquarj2AnK0kDUgW8VuZTiKTNG0dFXTUGrerqr8UbsY5HsLH5XahdlMtezOFZxbN/L5eaVVB5cbPp7XpBava8bTZmcG8VSkzO8N4lY03AsnHG2bGVg5ioZQ1dOoDVfoN99Ve+LCrUJySY0VxWquPR5jGis085RNol/EQNpA2GpKP5gdxoFWPp2qzg+36ZFlzvfkcWxoq5uGkhlPNorpI0LW4iBIAb0QUBVEnc7Y0OA4cz8rOmj/ABUeM/CUOZjIJucK+hixGlnZn3VTuAzebxShi30Tb7bSuevRbWuddlmZb4JyaKiTRu8oXqKNJRPkgX2xZ39QrkksMDuU2YCnlGbXtKvy/wAHcPLD8CXv+ZpK7+d/+RhTj8TH3DyT/wACkLx5rX+ZmEQSOHQdBC6UOlSBJVA+AVjABq9XYdh5rnONzqu5rKY7P1+Vdl551anBYF61aOy6pANl3Oypvf5rxl0EMOnOn5SrPOTr5R1KB0nVRIjdrOwBOrp2O2rcGhjLpoZETzK1eFRFUo3szAWW+kEhfrYn6QD3rGtEBc+VrbN+U5hkLzP+kb/oEv3T/wAa47MB/vjv9Fw/1H+3d3eoU/iH/Vj/AO5X/LGUP7kdqfEf2x7Ez8HZdUycGlQNSKzV5ZgCSfXCYtxdWdPFNg2gUGxwWD8CtST1t/WiNj4ofxx1Y25b/wBVy4Gwf/2THwv/AKx4h90/zwuJ/t6femw39zV7lDifVxnLq/ZYiyg+tSb/ALf90Y2nbBuI4/CypfGtB2Hzz3La+Mow2SzGrwhI+43X9wMc2EJFZscV04wA0HTwXmpZnPCuomvlxt9nAB9d1r+GOgADG24qJvgJPBei+EgqZXLoq1qiVzXqQCT9yTiGKk1XE8VXCQKTAOAKxszErcZtlDaINa34Ydj99zjpaSMHbcrncAcbfgo/HCiRsgHAIeUBh4IYpY/UYMHLRUjYfKMcA40wdz8J343kvIZhdIAQxgV6a08eMQwBnEDv9Cr/ANRaBhj3eoTqcWTK5CGWS6EUYAHckqKAxnQuq13NbxK3pm0qDXu4BY3xRms3JkpWky8UUZCkhpCZANQrYLpvtte2OjDMotrANcSey3qufEvrOokuaAO2/pC1I/8AVI/+j/8A1Ygf7r/7e6s3+0H/AF9lT8JtXDYT9+9/9YfTfCf1D/ed3egWYT+2bzuqOHf65zP+5H8osXqf2be35SU/7x3Z8KrhRviucZvqSMBb8Ck/h4/icNVthWAbn5S0b4uoTt+FP/SH1ZBXatQZGBG1E963NbE+cZgLV4Gl1v8AUb0JOtlV/pGcnh8ZP1F0J++hsN/TwOnI7fVZ/USf44PZ6Lc4rCI8u8SKFjEDjSKoAKf1P/Pe9uWk4uqBx1kLqqNDaZaNIPosf4IzITK5XU1BuYFHq3Mb+P6dt/XFsbTLq7iNo9FLAPAw7Qd59StbKSxgzvJoCrr5jEk9IJuwTYAAO1VuxGx34GAl1tV6jg45QOpePjy+QNUvEng7rDomMJHcUtbjzROPRLqv/rPG0rtLq3/rPG0r3XEomkijaJRqRlkVH6Qa/Kduk0TW2xrHmVWuj6dQvJqNO2oVGUWeWZJJYRCsasANYZmLV/d2CivuTXasTbnc4OcIhIMxdJEKiTJLOZlDhWKuEZSpKawRqBV9Ru73ArsD6+kKhp5TE6d8baJMmckTxWPlfiPMZFxDxFSyE0mZQWD/ANoDz+/se+Oh2Gp4gZ8Pru345j0UW130jlraceefVQ4z8XS5mT5bhq62P1TeFHkgnYD/ABn9ATWGo4NlJvS4iw4c+nisqYlzzko+PPr4LYyGVkysUETSk6SdchrS5ZrO7ODdnubJ9PGPMxVXpKucWCuxppta0lWZ6dl/2zxJzW1Oiq1bbA6lbSL814ryMUoAGbSeB/YVMSSMtyBxH6Piu8EzExcapHljbXTPGF2UrpI0qtA2RuN6sbYpWawCwg20P7/GhUaJfNySL6j4j86iy3scq6kYELI+KuFNmss8KMFZiptrrZgfH2xfDVRSqB5XPiqJrUiwKvj2V/qLxFgvQE1G6B2HgXWGoO/1g4DdFanNEsnZX8HKw5eBGcGo1AIujQG427YliHg1HE2klNRAp02tJ0Cyfh3hpgSS5FbmT6xpvYHYAggemL1cQ2sQW7CFz4ej0YN9TK4qx5DMZjM5iZFScjQNy3TZbYCzQ3Ndsa55rU2U2C4XRhsHUNZ723mEzx/hi5mRWimEeZy4DhiNtLXWr1U6W39j74WhW6NpDhLSlxGFdUyvaYI0PqFnZvJ5vNxouYzGXXLuVOrL6iZB9QonajV2PvvijK+HpfXTBJ2nTyUX4bFVf9OqQBvEz56J/jGSikgaGKRULRiNAfpAUgjxfbHNSrBtYVHXXXVw7nUDSaITXCtEMeWRpFLBRCtA9ThbIBO42UmvbGVaoe4kblFHDuYwD/iPwkZ8kPnnzHMTTyTHpOq7/hVYoMUwUej3mVyml/5HSztC5xrIidsqVlQchw7Xq3A0nbb2842jimMzj/kFtal0rmQdCFdxnKpmss0cUyXmQsseo/UqlGJA7kVW4H5heJ4as2lUDzzZdGMoPq0izSIHn+Evxbh0eYySZcygOipTaWrUo09qujZH6+2HpYxtOsag0Mrlq0W1aIpk3EKj+j83m42hnzMQGk0IkNuRVFmYAUGokKBftircTh2PzUmmev2SdFXqtLKjh3b9s+y0+EZZ48uuVzbR2ymJOXq3QJ5JGzaQfbEa9an0weybmb8dVeixzaXR1Y4W4Qk+A5LM5No4JJYGy5dlQ03MJIZwBtpG4J3J879sUxVehU+qCHHw5gKWHpVqJDCQW98/Cvy2SCZ+XMmVNLxhAu9gjR32qunCOxLDQFLcH5VG04rmpNiPhV8b4dcq5vLTJHKOhtYJVx6Gtwf/ACHasUw9cOYaTxLerUJa1E5+lpmDpfQpObh8uadDnZoeVGdQihDU59y2/tQ8E/fFRUZSB6Fpk7nZTNGpWI6YiBsN/FW/6RXikyqq06x22sEhmtVBshUUtQ1CzVDCYEuZVmJ25lddbB1MWzJTW7noxNzY1YBxGVIIO3MB0m+xGx9fPvjmY7JBPH0T1KRc3tBCyOG8KfKxZeMsCVamK8zSQ0mofSQo711A3+mOmpVbVc5wHpw8fBc1GiaTGsJ9eKZELSjMxsurWrgIzEDe10lh2BrYgDYk0ccNMw8FepIaWkbQlMg/FI41RoctIVFajMwJA7WBHV13I8+Bjpd0BMgnw/Kd4wznEgkd35XeJ5imZcxlXYu6C0VipULexU7sGL7bXjzKrgHEObN/JebUIBIITfBYsuJPwstNG1HqdHArba22vDUhTzfS0juK1gbNgmPmuS0zyaxGqs5Ygmgp3rcj1oUDVY9DJnDWt1MBGbKSTovHyS5rjLaUBgyQO5Pd6P8A3j7DpHkkgY9EClghJ+p/pz4lcc1MUbWbzzwU8pzuDMQ6c7Ju18xFAdD26vX9dvQj6cK7JjhIMPGx0PZz8rW58KbiWnfnn0XrmlGY5MsJMkZ3BGmgLF/UpYHuKFee2PHq03MflIuF2TnhzdErnJH2080LzmDiFeqtO3cbC/A/970IvMd63ESMsT3JqOcpl5GBmsXvKBqXbvRoaR3/AI4HCXgW7k1G/HvTPB5meIFzbWQ3sQSCNu/bvhHgA2VHAA2TuESowIXn2mYwyFjKOpQdfTvqr1SgV02Qa3873Sh9/PwfRNXAAt5JshkyvS5ZqFMxs7kbX12T4+rcjuMM6HVLjny9ktMaSuHOkRISA5N3rYCive7RfcXpFGr2s4jUdkNufVLVOU6JL4p4aZ2CRSrHM8EsdOhYNE3LEnYjSwJjo357Hx0UX5BJEgEeN4912YepkGZwkAg99491ZwuEo+YMsyyZkxoXCIVVIxzOWACTe/NJsk7+BWFqmWjKIF/z7JahBDcohsntm0+yysnnsxMvDEE3L5+VaSVgiWSFhoqCulT1t4qidu1cgJMdiu9lNhqGJh0Dz+FGLis5ihi5tO+cly3PKrqCRmWjVaNZCBfpqzdYMxiOtBpMDi6LBoMdsd8XWjxbLGN8ipkeT+tfU+m/7GbboVR+2GIiFKm7MHmIt7jiqcxxeUZXMycynTMmNDS7LzVUCqo7EjffGZjBWik01GiNp8lbmJZJ5s2BM0S5cBAqqh1FkEhLFlJK7haUr2Pmq25JWANY1piSfK8Jb4ezTD+i4wRofJszCh3VYNO9WPqPY7+ewxjT9vYnrNB6V2+b5VXDs7meXlcw+YLc2YRtGEQKUJcWTp1a9gbBA2qu5OAmxlD205cwN0EzefiFXxTiWYOWz2aXMmIwNLHHGFQqBGdI1alLFmI1dwN1272EmCZTU6dPpGUy2ZiTff4Wt8TZPLao5Z2kBvSFjL22zbBUNg7k2PSiaxKuynIc+e6fZeVVayQXJbhUWTMq8tMwJCGCtIs3TYNkGS1U1e+FpilnEAz1z7pafRhwgGeufdPQ5mRMw0ehyCV0kq5FfmYyVoG29X32+3Vuu4taWZvj01SebzOjMvcjhNS6qimNFQH0qQpjAruR4JBF74yYKo1k0xYeI/auGcb5wxmSSiwZEV8vpKaRZKn8YjVq3H8sdeUdHmA9f0pZRkmPX9JLj2TEx5S5lIZpkmiCyLq1xkjUBuKZTuKPa9j4zDOLQXESAZT4R5YC4tkAz2fhP5ZWi57SThpzoMjLGQsai9CqlksPq2sklj22wlV1hAgIMOgAW297q3ModcXVzOurbQKpqNApZIreiO1jD0j9B/Pz7Lkqj6hZUyayM0YNIn0OEor9YLaeyAE3ROokixfezGnlzjNouwRLc2ll5TI8Yy0T5mKMzySSwRoIpOY0rTfjBwdf0GilnZR4x6Dqb3BrjAAJvaIsux9Ko4Nc6AATcREW4a+q9hGJFjSNswyPpiSwqt10dVWpvVR3PavGPNrC8gxJsvIquBecphM5aOSOVVkzLSag1KY0A2q91Ub79vviTQWugunwSgEG5VGXy6SyTo6gq2pWW+4Ozdn1bgDuo9tu/e5zmtaRz5e6RoDnOB58/ZS4jxiHLEJzcvEAuyM+kj0pR2Fe2CnRfV+qCVr6rKdpAV02ZYxGRmhMRXUWN6dBF2fYjCBozZRM+6Yu+mTEJHnwxpDHl8xFFEysw6h9BYG0sEeWUAkAXYvTWIYmo/pIeYO86qctaAGkAc6KE7u4jUxyOXAYPHmGj1Uos0CpVfahuRtjpoEZA7MPCUjpdAIN+BjbuTOSYCCYESIULBg0rOwOkEU2oncEEAHz74Kk5wbX6oVsPwGx3M+spzgf9iooAiwQNe25/wCs6h+v6bViVT7ufZXfqn8IlRgQvLZdxyGVDtdMykLpIJG9IQDt9J3AI9cUw0ZufwnxM7rTzrf1UEUwKrdknUDQO4Q6iQTXTV12GGH+4eefFLS2SauHiiCqxFEdAfSFsitSIftRAG3jYYhX+6FOv90fKQ+LsnlFlV5Mk2ZkETs1Fdo00WzF2FkbAVZ3bHZQdUywHQLL0MM6rkytflEjxXeGzCCHOCPJplTHHr0EqzMSrm20EgpsAKbuH7ViWIJyhxdm1RUBe5hc7NJ1/e/4T+Uky6GMCB0bLI8SKTehAkbkbOQ1qI6JJ7HtvjmEeCm7OZvOaD6/lJ5mTL6JEaL8ATPJICDqDGIZkspDkhtTXYquwG1nLc+KcdJIIN4EeOW6f4Rk0YsrRuvIlDpzZGdgxjFksZG1bMw3Ne2NAU6jzqDqNhG/YOCzTHk58yKj1JJG8zs/NVdSGKnQMQm4Y3Io3AG9HdfpJVf9VlPW4IG282O/cVfxOTJSasw8cjsNCOFWVSysaQtH081NzRII2IFnbGnLqlYKw+gEb8O+DseSnkOVifLjQ6lE5cJKS0qvp6SxGkMdCCnOqwB3O+2EKZ6RwdfrOm372sl4xGPloVjXljMSAAM50tGJGBs0bsbg2NzV7HBawTHN9TibwPOFmZzhS58yGOGARy1c5EoZkIAJVGjCOSlgShzsR37YUjNorNqGhGYmRtaO+8i+0LZ4sJZSjQIhkhlP1OQK00b6d7Vu3jY3tWCux/0lmvWvNqsdYtVUEGZdwJY9CG7K5liRYPYaRfp3274ZlWrP1NEc9S1tSpN2hRiI+ZJ0lizBlL5ee1BUbcwroH7Vdd8G66yPo/I9NUu0o+Z0ScvmGQXEs0mogqBzBFsCBf1VQom7GM3TQckjTjA8JVqq3OA5MqwmRGa+RSyAJpBYTaxRCitJJOwJUjHbADdRPfp4RzxU9tb9/wAKriWXyzTJ8xIio6yKgYsp1l0ZSrkDS407AEG+2EoF4Ycg3+VtEVGMOUbzxtfngr4OHSwpmDNMsobQEehqZF2qQGls2VLAgEb9OFrPa5oyiOdlpe1xblEc7J6HLmRYGTToXuG3qj4+oEitiD7gnGU3gNIXNVaS9NZuKbUTE0ajQ31KSeYa0HYjpHkdz64xuXdO0t/y5CyPluJ/9fk//wAL/wD9MVmjwPj+FbNh+B8R8K/iirpfmyFGXlkPGDYk8FVoliTY00bG2OeuG9GJMeq4H5ZOyjwdAzxyyZh5mZWEWqMIFAI19IH1du/offEKYuHOdPDZDBJBJnyS/F87LDFm5VL2iMU1atjsL3GkgUCKPa73Jx24VgfWa12hKtiXZKJI1heVzHwtAnCzmm1STvGsmtmOxcqTtdHvVmzj124uocV0Qs0GI7F5Zw7BQ6TciV7fLMo4cpetHyw1X6cvf9seY4E4g5dc3uu4EClfSPZef+Dnl/o/K6WRXJkUGQiiNZ2AIstttWwqzewJ/VbYk5er0C5sMXdC3jfXtW7xuQcmP8MyNpLg80owCrZIkjs6iPC7HfxhcNxmNNp8tFasfoFp748wq8h/0bMgILUsCI3aUsSitZdlJkYgj8p2oUarD1f9xpnxEb8BonwnDr4zw1JhaHAXuIDQU0kitBUdydgUSx76RiNUfVz+V0P1WjiaVRkujWxrb/2wICwljlEOl0NsVH4jAnfv2dgT4Bsb+MPQsZKavB059E3PXyy6Sa0puGYGtqAKhmJOw2s74b/5DPWsp7JTMp+FFr6rJvXd7m91Jj7bbkbUCANqhXieflSrxPPyp8SnOpX+RllYCSPpaP6CVuw0gBV9KkdztvWOhotGYDTj8bLrYLRnA0O/xsk+C5FFizAbKZhQ6hWE0gkZ0pgEUiRiFUE7bfV5xtU5oBcD2W9gnqvJLSHC3ARHkFY+VRzo5LaWe9Tat9Sqp1PrtwRS0SRSgVsMc5pniFLNUFwQr89k0jjldxEVVWeSwxscvQbW9/w1C16DCEGErXVSQAb7ePynoMlEqSIuoazpYszEk6QPqcksdNC9+3th4C0vcSCefBYeX4YZEXnTx8tIJcraqVJ1FELHUSAbjIr9zhWsLrK7qwZcDcG/f8qUvDuWnLcxLLJoCuobraNtYsM1gE/lBNWd8O2k5zSRspOxLWuGsXt2qzi/DpNXNkmjVQ8TjWWpChW1G4UBms6yL3o7AVN1rkrRXYxtxxHjzor4ciquh5yXHLLMRe+mQPXnYDWN8Fp1Smu0gjqA8IUuA5YRM5DpochRHExKI6hi5Fno1bWi7DTfck4GxsUVKzXgR13+ezxS+YDTMirM4ieZ9TwmjslqNYvSCQbPrt5xlb68oabbxzZc9Uh2UA26lmcNVBmYEMs8syu4eOWR2CUrASAHaqoA+Q/rjkYGio0SSb2JNuvniudsZwJJPN1qRN/Wn1dw+180mtI7V0V32/zx27r0z9gj2/ahHmHfNWrvy3K7lZxWkg6QhTlqDuC2oWDuDQwbrSAKd9R2esz3KuXhzpmw6ww6Wl1WIbe+nUxkMlLdsfo/KR3IJ7Q8GnBJ0428I90uYFmvPh7qniXGIighizfDyj6uY00isACewi1U/nuwH3xlKg9ty13cPdWZReDmLHdUD3VnwtweJOrLcQaVQ34iI8bRb/lEaioh5Gkg+t42tUcbPZHjP5S16jjZ7I8Z8d1qcQ48sPzGpdoVQiju7PqpQK23AAO92fTHnvrBuadl5z6wZmnbzXn+J8MGaGYOZycTZyOAPFpZmBB16FPbcMCCOxvvjowuJqB2RxjQ26/0unB4qq1/RvOUWNuB/Sxc7kuC/KNy+XzglICSZTKB0gx3ZJagRVd8d7XYnpL6eUdq9Nj8X0n1THlHavYTqFgDyH5cqsbAgXpk01QG+vvo09z998ebiS3LM6HX8da8WsAHOM96q+GQrONWYMjoraEMLRUGNs2l933oXdC6845aEF13SRtEeuqnSubnyhNZHKIzzxsFYFSjiksqdhZRVO48H/1x1scWukahdtUZmAHQ9q8dxb4ez0Mb5aCdZss3aNmQOou/zVX6GjvsMe3SxOHe4VHth3G8eXx3rx30KzGljTLfPnmEQ8Gz+aVIc1OkGXQBdAdLIXbspOo7fmNA71gNfD0iX025nHt37fYd6BSrVAGvMDnnXuXr8/kNAhihhmCxrStCYtgCpCnmneyoJPfbvuceBiHPe/MQSeIj3XW9kQ1oNuEe6lxmeSHLpy10aU8KZCrBeldvBO2sj+djqwrGuMO6t45hZWc5jBl+dubpjhzAxS6I9EdnlgJotdIs6aB3fXue+xxr5DhJvvvzaE9P7TAgbWjm8p3hwqJB/hGJ1PuKo3QJjCJkYEJSQapCjAMhTdSARd+dvtigs3MNZS6mFmzZsyQSh1VVFL0DUPqo/wBqipW1b2B3w4bDhHPhKuGgERz4JXLzAwRjehqG2kejVSWChBF6bGw28YhibO5/ahiLOVnxWTE8OYGZgy5QOhM6khw2k6R1r5UNtvsPF30UbgtgnsXZh/qBYWk6aKeQ5mby0obMwSrIpVHgUgA0b1W7X42sefXE6zQLAEdvISvy03iGkRx/SXzvAlZVDNGjNHPGgLavxZdLWpIG4CO1AX398R6MlMyvHXcHuH7Veb4O0jTINIDLODKy7gyigC19QF0AB2UA1QvC0myG1QIPZbsTnyOuVmjZdcc+7G+kFYmK6SCHtQN9q2ogg4YsIgpM8Ng8PlUTcMEQZ1aOxzOZ4vmSLINRAJNLtVG7oDfFaLIeO9SrVszCOzyCfYaRAF6EIF6BpXupqtBq/wDh8/pTXMTc9f7+Vzm0QreIT61KBZAbFNyyRamx6WDXe/1xB1PMNVd1ORqlc7wlpI3pvqEjKpWm1yIy0zaqrqO1f3f7u8KlIkETx9FB9IkEdq7meHI2oSTIC1ghaWgY2j2tjR3Jv2rxhugc4fHZCCwGxPMQmJoXeMFcyI2Q/UijTtsQysTt9iPvgex8awUxBI1SHCPiBpJuSVSXvc2XsoKBPVYpSfZm3OI08QXPya9Y07+HiUjKpLsuvWFJM2BmnUTyjrX8K4qYkUaXRzAABqO48nt3vN13lv8ApgwO2/66lGRX+dFatN2QlRitNW4Ynn7/AJlqu3jB/ki3Rcnw4d6oZUXOMwCNqlWycuCVNIlCYuP8Pg7mh4GOy5px1cfZZcs/Psu/EswgsQ5TLvpieZzJ09KVsoVCWY37D+OCiM33OOsJ6Iz/AHOOoFv2pcMkkK5pHSCNlCUsAtSpW9RYgatW4ojbT5vCVgMoIJ70PDZaQSe1HGc5l1lUtlHnliVTrRFPLBPSCWI3uyBvXfHn1XMDpLZI8l5lZzA+S2SPJMcOzzSyZho8sYpAigGc0WanKghS1ILG49W8jFKLw55lpGnanovDqhzNI0nisviU3EYVadsvkWKC2ZTIWC+TuoJAG9DehsCdsei0UXHLJ8l6jBh3HIHO8vlbmeDTxJymiaVGR92OkGr8AmiCa27HxjhrsdH0jfdcFVh280tJHnGlV9GWuMMAOY/5q3P4d9h2/wDLED0xcDAt1n4UjnJmyo+KOJQ5WOapeXmGicxjUfqa91B2FsP4jHqYTDuqPa7LLZv7oxGIDWFs3i3skeEfEmXbLxGbMwiUovM1qCxf3/58Y6KuFqio7I0xNo4KFOuwsGZwndMZv4pySRSEzRSNR0hF3O1Dx3u9ztvhGYSu5wGUgdaY4ikGm4PYp/DHGJBw+GWcl5H10TQsAsVJ7flA7bn0xmJos/kOaywELcPUcaQLtU5ns6XaPlsY3DbWgYMGDf41FCtzd2APO82U8oOYSOeop3kujKYPPWFLKcWJj69TljQZY9GxKKNmcnu43v17VvjqIzWt3zx4DqWscY+q/dHutTh7hooyt0VBF+hF4jUBDiCqt0TGEWowISWn8c/7sdvufOKT/p96X/JZmVBKzhV6yQQVJthqbqohe1Hp1b1ViwS5sRK6DsrMyH0RhxbGwVYpvXYnVffpJAJr3745q0TZctbWyhx2CUZiCeLL8/QkikF1XSG0EEavzWtWPF+2OmmW5C0mNF2Ui3I5rnRMe6X4V8yuZkkbJctZtAYiZCBp1dZA3Zjqrbwq41+QsAzTHUmqdGaYAfMTsfBNjhvMXLOAlxTGQg+QVkjO9bEagw27qBt3AX5S4cRHoVzUnQ0jj8pEfDs2hwxjLtoIZekB1DqX06CpsEHQQR4JNBsb0zZEaKvSNlPRcNaGeTMM4ZXO619PTGtr6EleoeRp3Gmmm+qOjDY0+UjqgyQp5wf2pBo613JI9DuVogb98Oz/AB71zHdczB1NBqTwDZ+q+n/GCPe78d8DbB0HnwQ65HPuqsxzwx/HQNbKo22DMjKApPUeWr1fm/G+MAaRpz+4XXnpCx5sV12n3K5iPdWYAlar8Sj9N0Pwd7P5u+CG/wDHm35QH0ue78qtFdyG5qEHQeyA1cW/YkFgJh3rcV7MbWg78ev8LM1I7c3/AAqc4VkjjjeJczLzCAthUsDVqahp2Ujam3Pr248W0SAWzOgPuuetkJholPZDin4eVPLVBMxTSp2Sldtttx01474m2pZttfg/Cxr7Ntql4pv6w4aVzUgA6UF6jsgNl9K1Z2FjfcXim67SPoBA9f0hsuWzLaUJUSBmflrauFX/AGhkDaa0/kOxIusG6Jhl+e6PdVUfmAXVnEcoXmGKKg7Be2/MFgquoD08C8dn+FtxpJ/SX/G3unOM5yQTxxQwRSSNG7a5XKgICgZQQjE2SpI2GwvxhKbW5SXExbTvW02tyFziQJGnf2I+HuFGKN0bLQQhjemBiQfUklFIPaqxlZ4edSe1FapmIIcT28lQ4t8tEXWWYR/MIqaL32sBlAFg7gX22GOOp0bSQ4xK4ahYCcx+5cyOQKvmObmy8zRqrOqhDHH16GHcXZc6jtY7Yai0teSTJstoty1CXHMbeF48brzeanyRVg/G53WjqUTJ1DyOmOzfbbHpgVJtTHgflew1taRFIeB+V6KLLF1/AATRymjV7AoJsrDuCARvvuB6Y4q7XEC95Xn1w473lXcN4IYpEktS5DmZxsXZyCB7qN6BO1CvOOdlHK4O3vJ4/hQbTymd91V8V8CgzKkyIeZoKJIAx0E3RIBAO+++PSwuIqUj9JtuOKSvSY8XF1mZH4PySxosmXaRwAGanGo1d1q6bxZ+NrlxLXQO5TbhqQABEnvU818M5OKnGSDKFLmy5qtyCC2ntdDezQ274g7HYjTMr08HRdstn5ibpXkqq2BspOkUO1bdzQPYUf05MxldORkKCZuaqaAE6LLUaLAWBsD2ND3s12rBmctyM4qb52QfTCTYLUUI/KGAsbBi21H0O/YEzFAY3itLKuSilhRI3G/+e4xqmRBsrcCxGBCzsy7CVigBcRjY+hY/+u2GdPR24pDM2VH4iEkQopNdSpZJIttrB+oeau/beRe/RBe9TDzWA0YIskk0a6/Bvtovx6YWXcOZWfVw5lY3H+poTnY2bL6W1iNXZeYRGU1ohZio/FUdxY37jHXhi7KYs63hvErswpdlOWA63VbeJTfwmigzchZEyp0coOGXr6uYUV+pUrl1sBYasNWJtm+7f279VuIJgZz9V59pjfVbPDYysYDCjv8AzOJVCC6QuRogXTWETJXiZ/DP6fzGFfokfoq0h1NJ3U6gQQRew7+f3H6YvmgBAEkrmYyTaotGmk2Oom627bHV28kYGvEGd1haZEKvNZMlywVtyDYcLvpK32u6JFnfYdqGFFVwERzqggyqBw2h/ZterVq1rYILMD2rYsTVVjenfwWZepTy3DqdSVahsLcGqA8VdbfxN1vjOnebQgNusebiOQ06fmnVlbUrqGDKwUJtSVWkUQRRxyV8TSq6ugjhz1qZfTiJXPh45TmIq5t5pAGEQYEBLBLFRpAur3P2xGh0WYAPk7IpZMwvKcTJyrmAxMrsGrWY4aMVeXVA4N+B52qurHXBlekXNLIsPHX0XUXVmQwyoW2DGZoiG2FaT7/477bV5wb6LJhkZu6efBQznDRJmjqycLRlhqmaFSxOkDT6kdhzPH01+YdjXwyzjPCefDv6lgfDdTzzoofGBywaMzRZiRo1ZwMuzLoQbMx0uoGxrvfevOChnvlIE8eSnw+e+UgTa+/qmfhNluZUhniCsoIzEpdiSL2DO2laI3vff0wtabEkHs5CWvNiSD2chUfEXDp9UrQxLKJVQHqCshRr21bMp9LFH1vHn1WPklomY8l5tZj5JaJmO2ym3CpsxHmmmCxPPDyUQNq0KA9FmHckuSa8AYthy5tTpHjhbsV8MXMq9K8cLdnuluN8InAPIy8L82AQupbQI2XVpZTp6lGtttjstY7adRv+RNjPbzC76VVn+ZIgzxnmE/mNcEMzOHlIRASpKlm0hWIKgso/MSASN67YQQ5wAtqo2c4RZY2UkldWjEkoHziAFXkJ5LRqxp3GsoX1jV/AihVnZQQYGnVrPAb6Kjo1gaecrnF5njacM+ZV1khXL6TJo5P4QJLfQxLcwMXJbsPK2MAcBpvOmt/xpZDYIGm86a3/ABpZNz8QkEkkdy6/nY6ADbQnlXvVBD1D0ux64QMEA20PjfzShogHqPjdUQ5eZ2jLS5ga87PG1OwAgHPKgDsotUp/qF7MNsMXNAMAaA99vzbTqTEtAMAaDxsqZHn5cKPJIsQfMqXZ5FIKylYNUiddcsNRY01C7JFt9EkgX+nhwvbTVb9MkjW3DhdWcUSdlzDc6YtFkY3QxFkVp/xiWCjuSQvQdiCAQdqxhZLRAu468LcysYW2tqT4WTL5ep89+LJDJJEpR7cgAppLBL0nSw8bj2vCB30stIBSz9LbSFrfC85aE2rDS5WzI8gfsdSvJ1lTdb9iCBYAJlWEO5Hop1Rfkei18SU0YELlYELuBCMCFh8fE6SRTQmLSqusgmlZFIbSRVKw1Ar9XpYo3YtTyEFrvJXo5C0tdO0QJTnB8xO4JmWFRtoMMhcHvdkoteO14R4aPtnvskqNYPtJ7xHuVoYRTRgQoyRhhR7HGESsIlCxgEkAAnv74aSiFLGLUYEIwIUJvpP2ONGqAsmfPyrHAkYUyy7XKdhQLMTp7n/CP4isTruc12Vmp8EtUkGGqGT4u7JlC2jVMxVwAfCu1rvtuo733xJtV0Mnf4KQPMNndaM8oNFZlUA6T2I1bbd+/t74tI4qoc3dVhZNQXnqTvYKi/4Xfkft+p3pszNIWceGq2ZaUTJoamcBOq4ipAMuqgoNHSVvc70Ti4rjJl7ezrtx71oqjLHb2LRzWUhlYFiG1xtHWrZ42osKvq7d/Fn1wjahGh61japbEHrWfwrhMZhc8+aTnhLkdwHAAGhQUC6djfqdR73jKlQVmi0Dqssq1RWaBEDqsswcJhGZkikzM6AIrIrZlwWstqYEtuBQFDt57jHF0bc5aXHxK4OiZ0haXHxKt4VCOZmoYZnkUCJtbSM4XdtSd+4AvaidQB7XiuHLWPcAZHiq4fK2o4AyLbzxsmocuCd8wSn1VTCwvKdt9WyUumj21kEnz1fyG8OeSuvpW889arWERhWkzBGlWkYBXI0xlNZ73q20nbcMQF74Y1m7BUac/wBo6lZkpUikOvMM3LRlNxuF6CWam7MQCvqTV2d8K+q0iIWlrnCw1VcmbyzySSTLIOVIAoLS0dEccusw/SCur6ip+lTdkYVtYgEe1/HVNkeAA3cdXEjVOtnVUsOfISGCbRk25GqgdNMa32usN0jeC5xRfxR85/ahpJfwW0sREd+kPtQNiiP4e4s6Rv8AxR0LrX1VmX4kgk0mZmvbdCACV5g660/Rv3wpe02AWik8CedYVI4kJZaVnVajonUurXrP0lfRRvt3O4IwkyVXJlbfr9lbkeMQlbEjvYQrcbWwe9JUabYHS3bsFJ7b4A4LHUnTpyFpZXMrIodCSp7WCDsaOxAI39cMCpOaWmCrcCxGBCMCEYEIwIXmPirLgzwO+UfNxqsgMaorBWOjSxDsATsVHsSdq36KJ+kgOg25suvDuhjgHZTa9+vgqPh6cxTyBMhmIIZSmldEYRGAOpyFk6dVqCFB+gHzs1US0S4Ejt+E1YZmAl4JE8Z7NOZXrscq4kYEIwIRgQjAhGBCMCFCZbUgdyDjRqgLD4kiCLLxzpSFtOvXpMTAHQQV7EnpsEd/esRxJaSM2hOukc6JKxBN1PhvA8vETocs5UqrNJqKqe4WzS+uwwlOjTZpr2ylbTaNFZ/RT6EFx2kbR/QdJVgovTexGntfYke+H6MwPBZ0ZgeCjLwEHV11qYksB1VyeT39fzXjDRnnqhYaPPdC5PllLIkkkIfltGIwdOoMY6IGrUPoPbtt6YwgSASNPj4WlokAkaR6fCguSXmhnnV2VV1AuQQI2ZtVKwutdEsPAvuQTKM0k8j9rMgzSTyP2qcplwpR45ElWOJQAHUB5gCkdGzVgsN/8FfThWiIIMwPE7JWtiCDMDxO3PYo8cnZwA+RhmUAXzJkGhyLZepTuB58jBUJOrAe0rKpLrFgPaRqrfh7MIymEwQwKy6kSKZG5imwxAQDYUN/f2xtFwIywB2HVNRIjLlAHUdVoqmXOoBkPLsuNd6bBB1C9tr7++KfQbcFX6PBJcUhyrIxabSiK0cmhx2kI1K3c2SFPr+hIOFzADfRUZXFMGIt6pmTh0MorUWDhzat3EgpiCP2Iw9imbWIgjq8lipGjRRTEOXmnALFlJBYCEmjHoI0xr06Rv2rEs30g8Sp/wAw5WmLaR3nvTNieSfLBVCa/wAW5BrNoNxE0bAodgDYPcjtjQ/M4t/fhwS08S7pYAH09d+On5SGYzkMkpW/w2zAT+1UvzAORfKKElDstlr2DADvhOlE9Ux18NEox0Oi0adevDhPMLYhyuX0/WW0sSbYWxSMwNsPGkHx3BOOvoTwV/5E89c+qnlMlCpDc5mICnrYWFTVp2obAMd/Pc+uM6IjZBrzwUJOHwqFCOA6iONCXr+z1BaNG2p2B2N3VYzojFgm6eTc6z5p7g0SpCqK4k092Bvc9R8k+fJvBlLbFI54eSQnsCxGBCMCEYEIwIXlfi7ORpPl0zGZaCBlkJ0SFC0g0adTL1aaL9iBdX4x00GktJa2TbrXZhmOLHFjZNuu3MKr4a4/lxPJAmc5qEpyRI5Z9ZBLqGO7KBookncsL2obVpPyhxbB3W16FTIHlkHfYdXfqvX45VxIwIRgQjAhGBCMCEYEIwIS2e4fFMAJY1kANgMLo/rhH02vEOEpXNDtQqMrwPLRsHjgjRh2ZVAIsUd/teFbRptMtaJWCkwGQFoYqnRgQsDjWUnkchVtA0TrRUXodXYGxq1bbbhfX3hVa9xt1eRUKrXuNuryK5neHEQzk6FLTCW2NBlVkambwGC6fa8Y5kNd2z+1j2fSe2UtGrz86RFU/jQsAjWG5ZVmAegC1bel7XthRL5I4jyWXdJHEeSZXhkjtqdFF5oSlbulEYUeO4YDDdG4mSN58kwYSZI3nyUstwllMZ0qCM1LKxFfSwlCn3PUu3/lgFIgjtJ9flApkEdpPqlcvwSQQvGQxkGXeJWLrobUBVAdQsgE6u2+574QUXZC3eCEopOykbwQms9wljzhGqgNAiKOw1IzmvYbjfFHUzeOA90zqZvHAe60eZ1qzDT0EkEjp9bINfviouQqTeSsSLhdCNTm05UUolRQlEjWTTnVvRtQQBuNwT2QYapYTYHh3rnFPQF1gZ891fPCJZ0kaWPTE+pCsdOekdOvWbXrF0ovt93dh3lwcduq++6YtzPDiRbqv4z18EZXL8uQiOaPltLqKvFbKzHUyq4cDqJNWDRPntjBh3tuNNflDW5XfSRE7j3lag4fG3UNwbOx2N6jf/ff+PsKv0jhbnmwVsjTfnm64eFRnuDW21nxp/npUfYe5s6V3PPWjo2oHDY1ApT0jbf0Kt5Pqq98HSuPPPFAptVfAlpG2I6vJvsqgeSV2A2JJ/ljapkp+jDLStLEkIwIRgQjAhGBC8/8S8SzEbBMuI9XJklPMVm1cvSNKhWG51De/TbF6TGES7iB4rpoU2ES+dQLda58M8QeWSYSTxTaVjK8haQKwYg2WY6j5F0AFI7nBVYGgQCNdUV2BrRAI1119l6HEFzIwIRgQjAhGBCMCEYEIwIRgQjAhGBCMCEYEIwIRgQjAhGBCMCEYEJebLams7qVKkeoOMEh0hKWyVW3DYzWxBFAEE3QOqr++K9K5Z0YXRw6P+6QRuCGN30i7u7pR+/qcZ0jkdG1cl4bGysKI1A3RPkVY9D7/b0xoqOBBQaYIhNgViaddwIUZRsdr29L/bzgC0LN+HkIi3CjfwGHgd9Sqb9dsUqm6pV+7n8rUxNSRgQjAhGBCMCFysCFTlcpHECI40QE6iEUCye5Ndz740uLtSmc5ztTKvxiVGBCMCEYEIwIRgQjAhGBCMCEYEIwIRgQjAhGBCMCEYEIwIRgQjAhGBCMCEYEIwIRgQjAhUZ2PVGw0K9j6WNA/rR/ljWmCtaYKzvhiPTG40aOvtVflTxy0r/7e4J87UrG459yq1jcc+5WxiSiqPmPb98ZKEfMe374JQj5j2/fBKEfMe374JQj5j2/fBKEfMe374JQj5j2/fBKEfMe374JQj5j2/fBKEfMe374JQj5j2/fBKEfMe374JQj5j2/fBKEfMe374JQj5j2/fBKEfMe374JQj5j2/fBKEfMe374JQj5j2/fBKEfMe374JQj5j2/fBKEfMe374JQj5j2/fBKEfMe374JQj5j2/fBKEfMe374JQj5j2/fBKEfMe374JQj5j2/fBKEfMe374JQj5j2/fBKFxp7BBGx98ErUvkYUhBEaaQW1EA7WaH6dhhnPLtVrnF1ymfmPb98LKV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6" descr="data:image/jpeg;base64,/9j/4AAQSkZJRgABAQAAAQABAAD/2wCEAAkGBxQSEhUUExIWFRUXGSAaGBgWGCAgIBsaHyIeHRwiIBwdHyggGR8lICEaITIhJSksLi8uHiIzODMsNyktLisBCgoKDg0OGxAQGzIlICY3LzQ0NC03NCwwLzQ0MDI0LTQsLyw0LCwsLCw0MCwsLC8sLCwsLCwsNCwsLCwsLCwsLP/AABEIAL0BCwMBEQACEQEDEQH/xAAbAAACAwEBAQAAAAAAAAAAAAAABAIDBQEGB//EAEcQAAICAAQFAgQEAgYGCAcAAAECAxEABBIhBRMiMUFRYQYUMnEjQoGhkbEVJDNSYsEHNUNzgvA0U3KistHh8RZjdJKTw9P/xAAZAQADAQEBAAAAAAAAAAAAAAAAAgMBBAX/xAA6EQABAwIEAgkEAQMEAgMBAAABAAIRAyEEEjFBUfATYXGBkaGxwdEiMuHxFAU0QiMzUnIkYkOCohX/2gAMAwEAAhEDEQA/APuOBCMCFg8Y4q8M6A6hDtemJn1WH1dSg0QQlLVnV58dVKi19Mxr2gcOPeovqFrhw7JWrw13aJDIKcqCwOxB9wOxxCoAHEN0VGkkCUzhEyMCEYEIwIRgQjAhGBCMCEYEIwIRgQjAhGBCMCEYEIwIRgQjAhGBCMCEYEIwIRgQjAhGBCMCEYEIwIRgQjAhGBCMCF5riuZMWYb+tSjWq1HHlzJp+vyqtV9R9dj3rHbSZnpj6Rabkxw6wud7srtT3CVtcIYGCMguwKggyfUbHc12J745qv3n2VmfaE3iaZGBCMCEYEIwIRgQjAhGBCMCEYEIwIRgQjAhGBCMCEYEIwIRgQjAhGBCMCEYEIwIRgQjAhJ8R/2feuYLr9fTGFOzdOY1IqsxmUStbBbNCzW9E/yBwStDSdFNHBAI7EWMCxSwIRgQjAhYHFpoxK6yJMNSIRJDHKxBVnoWikKRf6gkHar66TXFgLSN7EgcOJ52UKjmh0EHbQE+i1uGxqsUYQMECjTrBDVX5g3Vfre+OeoSXknXngqsADRCZwiZGBCMCEYEIwIRgQjAhZfHVYhdCyl7OkxOE0+7FjpK+xVvthXKtKLzEdd/DkdqODjNAAZgwvseqOwQb2B2p9rthp3H077AndFToz9k9/PlftWphlJGBCMCEYEKnL5pJL0MGqrr33H3xpaRqtLSNVdjFiMCEYEIwIRgQjAhGBCMCEYEIwIRgQlOIf7P/eD/ADxhTs3TeNSLP40egfUeobKCdvPSLLbb0B/DuMKpT1TmXvStijQ29NsakOqswLEYEIwIXnuJM8csr/NuoqMCNYg5BJYKFFHUSb7b7b7Vjrpw5obk43mFB8gk5uGy1+FVyY9Ls40imb6m9zsKPtQr0xz1ZzmRCqz7QmsImRgQjAhGBCMCEYEIwIXk/jHLZeIGZstlSzai0k8YIJUbLexLt2Fnx52GJvAF4Xbhn1HHKHHsB5sFrfDhi0SciONIRIeWYlAVxpW2FbHq1LY76cM2NlCvmkZySd52WthlFGBCMCEnHngZXjIrSLu/G3g7+e+4xQshockD5dlSvw9ek2xJFDerHf0RATZJujd42rrz+V0VdefkrWxJSRgQjAhGBCMCFlfOzMBURW9O+9/kLbFaB6iP+E9vE8zjspZ3HbmynHn5CNof7vcsO5AP5b2s3fp+uDMeC3O47KaZ8hNTpoNgbnYWAd2IFAXXbuMbmtJQHmJIUP6Ws0EJN13G3UFo+jWRY8DGdIjpOpRXjF0eWwFAkk9rCHt/xqP0b0FnSdXPJWdJ1c8ldXjAIvSa9bFXbDv/AHekm/QjB0gR0oXWzIdImJok66UE3XffwNxv9sMDIBVqZJEqS8Xj23N7WACa1Akdhv2Ixsp+jKU4jn1lRVQFrYfVGSNgG3GkkWCOoKfTbuMJlOxhaZK18uKRQd6A8V49PH2wyidVZgWIwIRgQsHiKsc0DHl4nkRAweWZk7l16VWNwxXq3NEa6Hc46qZApfU4gE7CeHWPzHUoP++wuOJ/fJWtkItEaLpC0oGlWLAfZiAW+5AJxB5lxP4VWiBCYwiZGBCMCEYEIwIRgQjAhYXxFmZI2jYZnLwx0wImUnU3fYB1ugD9t+97I4kbroota4EZST1foqXCM8TE781ZyZNNqpRBsoCpZawPJs9Rb0oAdaVPEfQRDY7Tfv8A1onJcw/PCDZNIJ6GNk6ttdaRVXV3uO212AGWUBoyTz8p/CKaMCFl5Qn5iQFvy3o1E96F0VArxsf54s7/AGwVJv3lUfDmYBLjXqbY1YJrfcjW1H1GwG2wwVRpZddUERZOZrOXawujOp6l1AlR7i/Wu9bX5xB7XASAoPDgLBLyZmbutEMWCUyU1lShF+i69t703tYpSH3skPScFQc1JYGtQSz0pdQS1PSims0SljxtjMtTgsy1OHN1e+bdWt3RADR1MosMek1e210O5rDBrybBMA8lEwkRQXmRBposz7aur1UDclT7VQFYwMebBAa8o0Sgp+KCpN6iw/w0Bt1Wobb7m8ZlfKzK+UjBnadYFzUfMKIyAHYoOk0dNWx2G9/mo1RfoKoZOyYUqgbK9DmAxRgppqNH0PjvthmxN1p0sstos0S1OF7eh/Kl6en+9zPq77dvF5oiLc318tFOH8VTPPIsvVMi0WpTZ6W06RstE2Ca3JFgeo0ZC2w5umDKhMoizDUQ84LhaWh2ktwWrSLXdVBPTY8HAcuzbe1ueK0MfF00nEIWVOYyM2kN2J3NLa7WbJAFDex64k6mZMBUa14C6JMup2VO53CfmRgpA2tiGatr3vzhejPBb9ZSnEVilAEYjYKbNIGqxQIGhtWw07DsRhXsI1CdjiNVs5W9C2NJ0ixtsa7bbfwwBSdqrcCxQmlCCzdbdgT3NdhjCYWEwiKQMLF17gj9jgBlAMrznHsmk05Ux5PUkasWzMIkLAlth1LpUUd7O57Dz3UHuYyZdc/4mOHaoVGhztB3iVs8GkDQRMqKilFpU+lRWwXYdPpsNqxzVgRUcCZuq0zLQU7iadRRwRYII9RgQuCVdWnUNVXV71616YFsGJU8CxGBCizgdyBewv1wIUsCFjcfmhVo+cSquskeq6oMBYO17132ogeuFdG6tSDiDl2gqrIhOUWSdp9UoZ32FmlWgFAC0Avat7Pk4U6KeImQCIhWTC84pIK6VC2SvVeoj82oVW229+2OkfYqC1NafzaVetRXezVb1598RzBc+YcVmrzQDU66qGqypo0hJqhRoSV47H1OJfVx55lJfipXILAlSyxHdd2PgiruqAHe+9isbLuKJPFM5YPqvXqj8UR3oA3Q9b7V5/RmzOtkwmV5j4V6JDl4amg5TFZDCySRnUKjkYgBy1k9g3SdQPfHfWuMzrGeMg9Y5jguupcZjYpLg2Z1x8JiWOXVAwE1xMojZYZEKsWA3v0v9LFvUbBqOJF9L63CZ7YLzx+Uk0cL5fiEYhLZqTMzrERGSxfmHllXqgFbqJBAXcmr3oS4PYZ+kAT4Xt1+ac5szTNoHotfMPllz+aOaQP+BCBcRcf7UMBSkAttQ7ner3xEZzSbkMXO8cFMZujGXifZL8KyjQfINnEPLTLMg1KWEUpZSurY6Ty7QMfQjzhnuD8/R6k+I/d1r3B2bLrK5HwzmQwq0Lch+Il442QioCHq0q0QtqOkgCmAI3rAakOJBvl167ea0vhxM3jzWvmMtHHxOJmiVUbL6EYJtzBICBYFKa7dvOJBzjRInf2UwSaZE7pjjWeWNM00aMzQRu7G+hZNHMCnqDWRpPSPzdxeMptLi0HeO2JhSZQBcJ3TE/FY4pHjpg4TXuQQVBRTsGJFFl+oC72vfChjnNB2Q2laUlmuMZYO8jRzNp1tddIGXfRKwGr8hrerINC9xhm0nwACNvMW8f2qCm7Tm+iZEWXkeStSclgXbWB/j0m2LKnmiFU9x64Quc1oJ3WfUAOtNjK5ZlNFSpRUOl9ihOlQaO9kaQfNV7Yn0h1lL9YUHXK9Tl0HUdTc2qelJGrV0mkXbwF9MHSnith+kKeWzOWQkI8alUUmmFBGPSe9UT/MeoxhfOpQWPNyFoowIBBBB3BHkYxTUsCErxMXEw77eoHn3BH6Ub7UcK/7Ur/tXeHf2a7V3229T4UAD7VtgZohmiwPiOdGnEcsmWRVQOnOhEhJJYEi2GiqWtt999jXoYdrgzM0OO1jHtdQqkF0EjvEpyXOLSlpZD0K2uPZWBDsSFskbIx38UBd44alnEaLtpAlo0PP5TOX4kgIj/EYliNxZPUVLbflDbfbftvjJQWHVX8JH4Y79z3FeT+2KP1Sv1SuVb+tSC0+nsB1D6e+2w32sm9+2JDVO77AnMtIxklBOwK6e21qL7b9/XFCBASECArEkOth4AHj1vz5xObwkm6pz/1RXVa/8jX/AD61jSqN0K5MRz4999LWPbbf/n3xQfaUD7Ss7NZs8tS080R1sLii5hNHYG43oV529MJUsVVrRm0B7THuFdwJmlibmtJIBIdLyJyyyiiDpCqQAbG43IJ7EYQXF0ldrZAA8DKqnzCc1Z9VKF3Ok/T1AHY0QxIAJF9O3fFRUGWEwBy5Vxp8uCWPM6bFEHbdmPjsDEx/T1O8YbMqP8czz1fhVOIbK257aVAIoEuh3N3qJk9O23jGZQlGG46c/K7JJATqDvYYM3SSTeh9Ptsqd/A++DKFpwxnnnZPZXNxRgIl0CQBW9gqBsAO+pdz3G+43w4gCAmbRyiAoZOdpNlnvYH+zoHsdie/df8AmwKZmHZO5uXUKOY4quXfTNKXZgWCRxMzAX3pASFHaz74nUrMaY38Vz1KzG238fRU5fMQRIjQSgJmZWIJDMGlkJY7/lNhhRoXt7YY4ljg0uOsALH18waZ1sPZMhUgnMkhAkzGiMaQx1FNZG24AALG/wCJw1Sq0BreebJjUIhrj2KGQfm87+tMwjmdTS6OXQHRddQXvq98To1B9V5v4KTDmzfVoeyOpY3xF8RxHJzCGaTVp6JKdQxsXokIAY9+x+2ObEYlrqZLTHl4KFau00nZSe2/kV6TNcSjgjVpWq6AABLMxHYKASx+wx0OeGiSup1RrBLkll4srmxMV1HWDHMhLpdrp60NU2k1qq6A32FUp4iYynTxHinp1w4fSdPEeKyn4jw01Lqdg4c7c0hVdwXJUbRhnQGyBdbbYn/Pbl1t2cLXsp/zmZRBt2ev5WpxHKZOOFnloRMkqk6m3XMMHlAo2dbAEVuPFDFXYksGYnh5aKrq+QZibW8tFTGuXzZk0c1ZCAdUiyLQDB10666dQFhSP02xMVhUGUekLKOJBNtuIj1SmUzWWMsIE3ZmBIjcRzOWLKOY1gsrksOo2SftiIq0yQJ+PFH81hJaN9D8GI6k3lOFxQtDG0y6kKlA16nVVeNR1ObI1X0gUfAsYuKZiV0uql0mNf2mI+BFU0B1I5UcfUp7xkkMCrgg77UbBAIO2MypemvMbnzWrlYiiKrMXKqAWPdiB3P3wwUnGTKtwLEpxQDlNdeO4B8iu+362K72O+Ff9qV+izMrCryR9NULB+1jYhTsDt9df52puilbnzUQAXjnnxRxFqzSiOcxvIoUqIdY21spZuymtYAsXR7+LUxNKXNkDrjhoN9kzjD7G56l35lHUMXDkhP9jvfT632LA6RuLxx1fpeR+f2mFQxYpqOWMUXZW3tTy6Fi2sGu9E7/AHwocNymDyN1LJ5mNBo5lm77H85BG3/EP4jDuqtJWueCVXlnPzUi306bIvz0dhzD+vQvceu+bqxH0A8+nursptLOTYFruRX5fB7EdsVd9oSHQK6NfxXNd1G9ffziQ+4qY1UJ2DldO+iSjse4H/rd42ZTtcLrku80ZWiAGBNX6bWOxv198OCMpWgjKVnu8qcto1100gMRfQWUnZl1ABitDY0KY79ryprZWAaZBtpfVN8KeTTK8n1Fy3LVtXLAVQEv+8a1EdgWrfuVbJ1U6uURl4ePOiVTimUY5YBVJzQZ4ugb2upr/ukj17nbHQcK8Z5H26+MKPT6CdVXm+LZW0uJnLSSCMLHZZ4iyvQ87s+52+o7d8aMI8zpaD46LP5EaTeR4KriXF1hXNS8vmGBEbl6ApWwW3fexe5Nbb98PTwwqOY3SZv38OZWOrFoceCcGYQywDRy+YH6HiFnQANzfTQPvYPjEuiAa46xF+dU3SGQs9+LwyMNAZUd+UW5AKiXVppmPcllXtY2WzhnYN4nTSY3jVa3EN61PNcXSEykFysA/FeOEFUpQ2mx3NaSaBA2sjAzCPdluAXaTvz+kOrtE20SEQk/pDM1mBAZFjaPUgbWgWumyKo3YHrjy4cK7xMaLiGbp3XiYjrCbk+H/wCpTQpLzH1tKjKANMlhwAATXV/4sMaP+kWgyde/VOaH+kWgyde/Vc+Hs789OuYrohiCqP8A50gBkr/sjSv6nGUX9M7PsB5nVZRf0z8+wHmdfBZ4Vjk+KhLv5iXt6Umr9rxOD0VWOJU79HVjifQJj4l4jAeFlUkQ6olCKDZ20+BuKrf0rDV6jP49jsnrvZ/HIB2U/iMMuZyT80RLpdFkZQwV2AoEEgAsLAONrSKjDMa+K2tIqMMxrfrWrwfhpjnllfMCV5FUMAoXZbo0CfUjFqdOHFxMkqtOnleXEySvPfDmheCtsAzwzk0O5GsWT9gBv6DHLRAGEPY73XPh2/8Ahk9R913NkLBwmST+wQR6yewYxroJ9ADe+B1mUnO0EellhgMpOOgj0svU8Xk5kEyRODI0TaQpF7ggV+tb47Kn1MIbrC7KhzMIbrC8vw3IHMZKJTnUWJQlpy1BRko0TqsEEd/P645WMz0gM1rd0Lkps6SkBmtbbSFv8QaT5mPZgnSOl2pgSCbHLKggje2Fr+ox6jcuQ8+69NsZVZmFJzAJ1Chtp1AH6iAWC6Se/SzVuDVnHOdVoMMT2RzXMBNVRqtQO/ntt32/TA10qDXZkzhkyXzzqqEvIIxt1EgUb23O3fwe+NDC6wSvIAkmFnQUJ1XXqoau62xIbcdQNUSAACK/aoaRTUhHSRzz5LN4hrmlsZbMpIgUtypohY6wt25F7vuKO/ftjpp5WN+4EHiD1dXYldLj9pnqIWzwjLRGJHRKDKpAJvSKWh3P91b9xjiqsio7NcyqsDcoIWXxvisEEqxhjrVSdEcRci/JIIrxt3/ji1HCF7c0W4kwpvxNGmcrgSepM8NmiaIOXuN1OxQr9HS2oX6gjfvsN/MK1NtM5SI81QVKT25mixXJUSSQkuul9NABjqsqRsenetJoeN/QSkFXFZoAAXFy6AoBOa7DpNm9idX91iym+xNYJHFHTtXX0CF1WTdtLdQNNQUsDQNhlU6qugThXEFsBRq1A8c9qhLwiQqAohXrL0D9JtCtHRY7G6A7j7YU03RaOe5TNMxaF3M8GkKMiCIW8j32NsbQ3oNFbI232BDDtgNIxAjdBpGIEbqfxNOI+XJzWikXVpKwtMCtAvqRBekUp1WKIG+9GrjC76DS6REjtjzKt+GXDRu1yMzSEu0kZjLMAq7RnqRQAFAO/Te92dasriCB1bGfPzWKvwxOiTaHTmLIpytk0qJI0oDbbXraM1+VVx6hxdMubIsR9XaRFvCe1ef0TgDB7PGfwtXL8EaN8npIKwRurkndiwUX7kkEn7453Vw4VJ1cR7qgpwW9Sq4nwOSUZ9QVHzEaohJ7EIV6tthZHrhqWIaw0j/xN/FY6mSHdasAaXM5Zm5aPEsnMjEgZl1BQp2G483t3GFsym8CSDEGOCJl44jZUJwOX5aKLp1JmRKd9tAnMveu+nx64f8AkM6Uu2LY/wDzCzozkA6585WN8QyNBFn4Uly7CbWdJkPODyoPwxEB1FiRpNig3Y1v04cB76TyDaNrQDrO0b221U6hLQ4Ai/j4LY4rOjfhTZeOXRQ6wDRZRyqsGtb6o/uMeDWe1ziC2ebeOieplP0uAPb5eOitgzwhRliiiVV5pCJ00Y2021Ds3e62sd7xgflBygb+XytaQwQ0AaqSTiOQRII4wJQGVBpLkprLAeRuB91O+2NDodlFr+NpWixgWupxZ7l5bMSpEvMQO7ogrVIEDUSL1kjT1Dvt2O2LYcB5jSTfndVw7WucBpJuvL5FYolzjSy5dlbLJIJEhiVQXMuyijzBaIQGuzW2Ok4akSA2nqSD16arrOEpEtDKUEkgjjEar2KI0uWiEqR6nRdaSLY1FbI0+x8e2IVWAktFwuWswElouFzIcKEF8mOCO++iOiR7133vEm0w37QApMpBn2gBYnH83FBl3QSZaMrFLy41KiyQVoRkEN1hgR62KOOvC4Qvc1pZ9M3taN0lR7KVJzLAxYfhWcA4/lWycKT5jL6jGA6M0Y8VRTYD7Vi1fBPD3NYw5drGISUq9M0wHOGnUp/0vw3Ko7QyZZW0n+xKFmPgUu53/TEqP9PqB0CnHdCBUw9MEsI7oVXwbko81lo8xmYInnYsTIYltqYgHYV2A3xmOw1Fldwa0beizDMbUYH1AC7jC0OKBTmoQVQtQILMAwpvFkGq1bKCSauh31k5CvQb9pVk6hs2h0AlR9dGwaO1+RR8D138Y5t0wMUzdX8BcMhIIIvaipoUNun+NHffC07hclIyFpYoqrG+LpYFyrnMxtJFa6lU0T1CvzL5rzjowoeaoFMwVzYs0xSJqCRb1Xc3MkMQzNycuNAdAP5aoCi2mxd2f44Ghz3dHaSdVry1jekvAGiwuKcdy0pV0izUkhjUv8szqVQ9QEhjYCxZ9as7i8dVKhVZIJaBP+UHwkLmqYqm6C1riY/x27YW9wLikMmVD5dW0IukRgdQ0j6avc1Vb72Mctek9tWHm53XVRrMfTzM0Gy8fwXjujO5uU5XMuX09KRW6AeHF9N0P4Y762HmixuYCJ3sexebRxGWu9+RxmLRcdvBex49xWCBA8wJLdKoBbNdWAP4ft7Y82lh3VnQPwvSr1mUmy/8rH/+IIVYfMZXMQK9DmSg6T22Y6vQDv6b+cV/gTORwceAPMrn/lMB+thaDufdbXEnhy8TTMhZUAPTuataqzVWFodtsc9KjneGBdNRzabC8jRYp43l5jHFFBM4cJqaNLEQcDZ23CkKd68WLxd2AIacxAie+OC5v5NN5DWtJmNBpPFM8S4vlIZ3ilVlYJzC97Gz2FNZYk7CsPTo1nsDm9ipUxFJjyx3CeetVcN+KYRKImgmy/M3VploN58nb79u3thqmFeW5g4Ojgkp41hflLS2eNkvxD4sy7EM+XnaHqj52ghCr7NW41A199thjBgHOtmE8Jut/wD6TWGQ05eMWW02XhggZyXdb5hbUWZiQFBsd+nSB9hjkZSLnZRqu6pXgZzoBssOb4gijCtJks3HHdB2BFeljV/D9sdQwOazXgntXGf6iWjM5jgOJAW1xziXy+U1xLI9pSNGobT0kq7XtpFAk/tieHo56ga6B227u1Pia5bTL2gmeF46+xZ3wh8RvMkSSQ5hnbVc/LAjNaiOoUOwC9u+LYrDNYS5pEcJuoYTFOeA1zTPGLc7JzKTZf8ApCZVicZgRgvIT0leigBq7/T+UdjibhU/jtJP0zp486qjTT/kOAH1Rrtt1+y5xzikWWZVLTvK/wBMURLMfF14G38684lRwrqskGANybLa1ZlIgGSTsNVRw74giEqxzQzQSPshnH1ewezvv/IYqcI5rC5jsw3gpGYpucNeC0nSflNfEnEflY+a7uVLgARqpPki9RFjY+fTEqFB1Z2VpXTXxDKDMzmys+b4tjiL1FNmFU1JMkY0Ctq1WAa/h74vTwLnASQCdjquarj2AnK0kDUgW8VuZTiKTNG0dFXTUGrerqr8UbsY5HsLH5XahdlMtezOFZxbN/L5eaVVB5cbPp7XpBava8bTZmcG8VSkzO8N4lY03AsnHG2bGVg5ioZQ1dOoDVfoN99Ve+LCrUJySY0VxWquPR5jGis085RNol/EQNpA2GpKP5gdxoFWPp2qzg+36ZFlzvfkcWxoq5uGkhlPNorpI0LW4iBIAb0QUBVEnc7Y0OA4cz8rOmj/ABUeM/CUOZjIJucK+hixGlnZn3VTuAzebxShi30Tb7bSuevRbWuddlmZb4JyaKiTRu8oXqKNJRPkgX2xZ39QrkksMDuU2YCnlGbXtKvy/wAHcPLD8CXv+ZpK7+d/+RhTj8TH3DyT/wACkLx5rX+ZmEQSOHQdBC6UOlSBJVA+AVjABq9XYdh5rnONzqu5rKY7P1+Vdl551anBYF61aOy6pANl3Oypvf5rxl0EMOnOn5SrPOTr5R1KB0nVRIjdrOwBOrp2O2rcGhjLpoZETzK1eFRFUo3szAWW+kEhfrYn6QD3rGtEBc+VrbN+U5hkLzP+kb/oEv3T/wAa47MB/vjv9Fw/1H+3d3eoU/iH/Vj/AO5X/LGUP7kdqfEf2x7Ez8HZdUycGlQNSKzV5ZgCSfXCYtxdWdPFNg2gUGxwWD8CtST1t/WiNj4ofxx1Y25b/wBVy4Gwf/2THwv/AKx4h90/zwuJ/t6femw39zV7lDifVxnLq/ZYiyg+tSb/ALf90Y2nbBuI4/CypfGtB2Hzz3La+Mow2SzGrwhI+43X9wMc2EJFZscV04wA0HTwXmpZnPCuomvlxt9nAB9d1r+GOgADG24qJvgJPBei+EgqZXLoq1qiVzXqQCT9yTiGKk1XE8VXCQKTAOAKxszErcZtlDaINa34Ydj99zjpaSMHbcrncAcbfgo/HCiRsgHAIeUBh4IYpY/UYMHLRUjYfKMcA40wdz8J343kvIZhdIAQxgV6a08eMQwBnEDv9Cr/ANRaBhj3eoTqcWTK5CGWS6EUYAHckqKAxnQuq13NbxK3pm0qDXu4BY3xRms3JkpWky8UUZCkhpCZANQrYLpvtte2OjDMotrANcSey3qufEvrOokuaAO2/pC1I/8AVI/+j/8A1Ygf7r/7e6s3+0H/AF9lT8JtXDYT9+9/9YfTfCf1D/ed3egWYT+2bzuqOHf65zP+5H8osXqf2be35SU/7x3Z8KrhRviucZvqSMBb8Ck/h4/icNVthWAbn5S0b4uoTt+FP/SH1ZBXatQZGBG1E963NbE+cZgLV4Gl1v8AUb0JOtlV/pGcnh8ZP1F0J++hsN/TwOnI7fVZ/USf44PZ6Lc4rCI8u8SKFjEDjSKoAKf1P/Pe9uWk4uqBx1kLqqNDaZaNIPosf4IzITK5XU1BuYFHq3Mb+P6dt/XFsbTLq7iNo9FLAPAw7Qd59StbKSxgzvJoCrr5jEk9IJuwTYAAO1VuxGx34GAl1tV6jg45QOpePjy+QNUvEng7rDomMJHcUtbjzROPRLqv/rPG0rtLq3/rPG0r3XEomkijaJRqRlkVH6Qa/Kduk0TW2xrHmVWuj6dQvJqNO2oVGUWeWZJJYRCsasANYZmLV/d2CivuTXasTbnc4OcIhIMxdJEKiTJLOZlDhWKuEZSpKawRqBV9Ru73ArsD6+kKhp5TE6d8baJMmckTxWPlfiPMZFxDxFSyE0mZQWD/ANoDz+/se+Oh2Gp4gZ8Pru345j0UW130jlraceefVQ4z8XS5mT5bhq62P1TeFHkgnYD/ABn9ATWGo4NlJvS4iw4c+nisqYlzzko+PPr4LYyGVkysUETSk6SdchrS5ZrO7ODdnubJ9PGPMxVXpKucWCuxppta0lWZ6dl/2zxJzW1Oiq1bbA6lbSL814ryMUoAGbSeB/YVMSSMtyBxH6Piu8EzExcapHljbXTPGF2UrpI0qtA2RuN6sbYpWawCwg20P7/GhUaJfNySL6j4j86iy3scq6kYELI+KuFNmss8KMFZiptrrZgfH2xfDVRSqB5XPiqJrUiwKvj2V/qLxFgvQE1G6B2HgXWGoO/1g4DdFanNEsnZX8HKw5eBGcGo1AIujQG427YliHg1HE2klNRAp02tJ0Cyfh3hpgSS5FbmT6xpvYHYAggemL1cQ2sQW7CFz4ej0YN9TK4qx5DMZjM5iZFScjQNy3TZbYCzQ3Ndsa55rU2U2C4XRhsHUNZ723mEzx/hi5mRWimEeZy4DhiNtLXWr1U6W39j74WhW6NpDhLSlxGFdUyvaYI0PqFnZvJ5vNxouYzGXXLuVOrL6iZB9QonajV2PvvijK+HpfXTBJ2nTyUX4bFVf9OqQBvEz56J/jGSikgaGKRULRiNAfpAUgjxfbHNSrBtYVHXXXVw7nUDSaITXCtEMeWRpFLBRCtA9ThbIBO42UmvbGVaoe4kblFHDuYwD/iPwkZ8kPnnzHMTTyTHpOq7/hVYoMUwUej3mVyml/5HSztC5xrIidsqVlQchw7Xq3A0nbb2842jimMzj/kFtal0rmQdCFdxnKpmss0cUyXmQsseo/UqlGJA7kVW4H5heJ4as2lUDzzZdGMoPq0izSIHn+Evxbh0eYySZcygOipTaWrUo09qujZH6+2HpYxtOsag0Mrlq0W1aIpk3EKj+j83m42hnzMQGk0IkNuRVFmYAUGokKBftircTh2PzUmmev2SdFXqtLKjh3b9s+y0+EZZ48uuVzbR2ymJOXq3QJ5JGzaQfbEa9an0weybmb8dVeixzaXR1Y4W4Qk+A5LM5No4JJYGy5dlQ03MJIZwBtpG4J3J879sUxVehU+qCHHw5gKWHpVqJDCQW98/Cvy2SCZ+XMmVNLxhAu9gjR32qunCOxLDQFLcH5VG04rmpNiPhV8b4dcq5vLTJHKOhtYJVx6Gtwf/ACHasUw9cOYaTxLerUJa1E5+lpmDpfQpObh8uadDnZoeVGdQihDU59y2/tQ8E/fFRUZSB6Fpk7nZTNGpWI6YiBsN/FW/6RXikyqq06x22sEhmtVBshUUtQ1CzVDCYEuZVmJ25lddbB1MWzJTW7noxNzY1YBxGVIIO3MB0m+xGx9fPvjmY7JBPH0T1KRc3tBCyOG8KfKxZeMsCVamK8zSQ0mofSQo711A3+mOmpVbVc5wHpw8fBc1GiaTGsJ9eKZELSjMxsurWrgIzEDe10lh2BrYgDYk0ccNMw8FepIaWkbQlMg/FI41RoctIVFajMwJA7WBHV13I8+Bjpd0BMgnw/Kd4wznEgkd35XeJ5imZcxlXYu6C0VipULexU7sGL7bXjzKrgHEObN/JebUIBIITfBYsuJPwstNG1HqdHArba22vDUhTzfS0juK1gbNgmPmuS0zyaxGqs5Ygmgp3rcj1oUDVY9DJnDWt1MBGbKSTovHyS5rjLaUBgyQO5Pd6P8A3j7DpHkkgY9EClghJ+p/pz4lcc1MUbWbzzwU8pzuDMQ6c7Ju18xFAdD26vX9dvQj6cK7JjhIMPGx0PZz8rW58KbiWnfnn0XrmlGY5MsJMkZ3BGmgLF/UpYHuKFee2PHq03MflIuF2TnhzdErnJH2080LzmDiFeqtO3cbC/A/970IvMd63ESMsT3JqOcpl5GBmsXvKBqXbvRoaR3/AI4HCXgW7k1G/HvTPB5meIFzbWQ3sQSCNu/bvhHgA2VHAA2TuESowIXn2mYwyFjKOpQdfTvqr1SgV02Qa3873Sh9/PwfRNXAAt5JshkyvS5ZqFMxs7kbX12T4+rcjuMM6HVLjny9ktMaSuHOkRISA5N3rYCive7RfcXpFGr2s4jUdkNufVLVOU6JL4p4aZ2CRSrHM8EsdOhYNE3LEnYjSwJjo357Hx0UX5BJEgEeN4912YepkGZwkAg99491ZwuEo+YMsyyZkxoXCIVVIxzOWACTe/NJsk7+BWFqmWjKIF/z7JahBDcohsntm0+yysnnsxMvDEE3L5+VaSVgiWSFhoqCulT1t4qidu1cgJMdiu9lNhqGJh0Dz+FGLis5ihi5tO+cly3PKrqCRmWjVaNZCBfpqzdYMxiOtBpMDi6LBoMdsd8XWjxbLGN8ipkeT+tfU+m/7GbboVR+2GIiFKm7MHmIt7jiqcxxeUZXMycynTMmNDS7LzVUCqo7EjffGZjBWik01GiNp8lbmJZJ5s2BM0S5cBAqqh1FkEhLFlJK7haUr2Pmq25JWANY1piSfK8Jb4ezTD+i4wRofJszCh3VYNO9WPqPY7+ewxjT9vYnrNB6V2+b5VXDs7meXlcw+YLc2YRtGEQKUJcWTp1a9gbBA2qu5OAmxlD205cwN0EzefiFXxTiWYOWz2aXMmIwNLHHGFQqBGdI1alLFmI1dwN1272EmCZTU6dPpGUy2ZiTff4Wt8TZPLao5Z2kBvSFjL22zbBUNg7k2PSiaxKuynIc+e6fZeVVayQXJbhUWTMq8tMwJCGCtIs3TYNkGS1U1e+FpilnEAz1z7pafRhwgGeufdPQ5mRMw0ehyCV0kq5FfmYyVoG29X32+3Vuu4taWZvj01SebzOjMvcjhNS6qimNFQH0qQpjAruR4JBF74yYKo1k0xYeI/auGcb5wxmSSiwZEV8vpKaRZKn8YjVq3H8sdeUdHmA9f0pZRkmPX9JLj2TEx5S5lIZpkmiCyLq1xkjUBuKZTuKPa9j4zDOLQXESAZT4R5YC4tkAz2fhP5ZWi57SThpzoMjLGQsai9CqlksPq2sklj22wlV1hAgIMOgAW297q3ModcXVzOurbQKpqNApZIreiO1jD0j9B/Pz7Lkqj6hZUyayM0YNIn0OEor9YLaeyAE3ROokixfezGnlzjNouwRLc2ll5TI8Yy0T5mKMzySSwRoIpOY0rTfjBwdf0GilnZR4x6Dqb3BrjAAJvaIsux9Ko4Nc6AATcREW4a+q9hGJFjSNswyPpiSwqt10dVWpvVR3PavGPNrC8gxJsvIquBecphM5aOSOVVkzLSag1KY0A2q91Ub79vviTQWugunwSgEG5VGXy6SyTo6gq2pWW+4Ozdn1bgDuo9tu/e5zmtaRz5e6RoDnOB58/ZS4jxiHLEJzcvEAuyM+kj0pR2Fe2CnRfV+qCVr6rKdpAV02ZYxGRmhMRXUWN6dBF2fYjCBozZRM+6Yu+mTEJHnwxpDHl8xFFEysw6h9BYG0sEeWUAkAXYvTWIYmo/pIeYO86qctaAGkAc6KE7u4jUxyOXAYPHmGj1Uos0CpVfahuRtjpoEZA7MPCUjpdAIN+BjbuTOSYCCYESIULBg0rOwOkEU2oncEEAHz74Kk5wbX6oVsPwGx3M+spzgf9iooAiwQNe25/wCs6h+v6bViVT7ufZXfqn8IlRgQvLZdxyGVDtdMykLpIJG9IQDt9J3AI9cUw0ZufwnxM7rTzrf1UEUwKrdknUDQO4Q6iQTXTV12GGH+4eefFLS2SauHiiCqxFEdAfSFsitSIftRAG3jYYhX+6FOv90fKQ+LsnlFlV5Mk2ZkETs1Fdo00WzF2FkbAVZ3bHZQdUywHQLL0MM6rkytflEjxXeGzCCHOCPJplTHHr0EqzMSrm20EgpsAKbuH7ViWIJyhxdm1RUBe5hc7NJ1/e/4T+Uky6GMCB0bLI8SKTehAkbkbOQ1qI6JJ7HtvjmEeCm7OZvOaD6/lJ5mTL6JEaL8ATPJICDqDGIZkspDkhtTXYquwG1nLc+KcdJIIN4EeOW6f4Rk0YsrRuvIlDpzZGdgxjFksZG1bMw3Ne2NAU6jzqDqNhG/YOCzTHk58yKj1JJG8zs/NVdSGKnQMQm4Y3Io3AG9HdfpJVf9VlPW4IG282O/cVfxOTJSasw8cjsNCOFWVSysaQtH081NzRII2IFnbGnLqlYKw+gEb8O+DseSnkOVifLjQ6lE5cJKS0qvp6SxGkMdCCnOqwB3O+2EKZ6RwdfrOm372sl4xGPloVjXljMSAAM50tGJGBs0bsbg2NzV7HBawTHN9TibwPOFmZzhS58yGOGARy1c5EoZkIAJVGjCOSlgShzsR37YUjNorNqGhGYmRtaO+8i+0LZ4sJZSjQIhkhlP1OQK00b6d7Vu3jY3tWCux/0lmvWvNqsdYtVUEGZdwJY9CG7K5liRYPYaRfp3274ZlWrP1NEc9S1tSpN2hRiI+ZJ0lizBlL5ee1BUbcwroH7Vdd8G66yPo/I9NUu0o+Z0ScvmGQXEs0mogqBzBFsCBf1VQom7GM3TQckjTjA8JVqq3OA5MqwmRGa+RSyAJpBYTaxRCitJJOwJUjHbADdRPfp4RzxU9tb9/wAKriWXyzTJ8xIio6yKgYsp1l0ZSrkDS407AEG+2EoF4Ycg3+VtEVGMOUbzxtfngr4OHSwpmDNMsobQEehqZF2qQGls2VLAgEb9OFrPa5oyiOdlpe1xblEc7J6HLmRYGTToXuG3qj4+oEitiD7gnGU3gNIXNVaS9NZuKbUTE0ajQ31KSeYa0HYjpHkdz64xuXdO0t/y5CyPluJ/9fk//wAL/wD9MVmjwPj+FbNh+B8R8K/iirpfmyFGXlkPGDYk8FVoliTY00bG2OeuG9GJMeq4H5ZOyjwdAzxyyZh5mZWEWqMIFAI19IH1du/offEKYuHOdPDZDBJBJnyS/F87LDFm5VL2iMU1atjsL3GkgUCKPa73Jx24VgfWa12hKtiXZKJI1heVzHwtAnCzmm1STvGsmtmOxcqTtdHvVmzj124uocV0Qs0GI7F5Zw7BQ6TciV7fLMo4cpetHyw1X6cvf9seY4E4g5dc3uu4EClfSPZef+Dnl/o/K6WRXJkUGQiiNZ2AIstttWwqzewJ/VbYk5er0C5sMXdC3jfXtW7xuQcmP8MyNpLg80owCrZIkjs6iPC7HfxhcNxmNNp8tFasfoFp748wq8h/0bMgILUsCI3aUsSitZdlJkYgj8p2oUarD1f9xpnxEb8BonwnDr4zw1JhaHAXuIDQU0kitBUdydgUSx76RiNUfVz+V0P1WjiaVRkujWxrb/2wICwljlEOl0NsVH4jAnfv2dgT4Bsb+MPQsZKavB059E3PXyy6Sa0puGYGtqAKhmJOw2s74b/5DPWsp7JTMp+FFr6rJvXd7m91Jj7bbkbUCANqhXieflSrxPPyp8SnOpX+RllYCSPpaP6CVuw0gBV9KkdztvWOhotGYDTj8bLrYLRnA0O/xsk+C5FFizAbKZhQ6hWE0gkZ0pgEUiRiFUE7bfV5xtU5oBcD2W9gnqvJLSHC3ARHkFY+VRzo5LaWe9Tat9Sqp1PrtwRS0SRSgVsMc5pniFLNUFwQr89k0jjldxEVVWeSwxscvQbW9/w1C16DCEGErXVSQAb7ePynoMlEqSIuoazpYszEk6QPqcksdNC9+3th4C0vcSCefBYeX4YZEXnTx8tIJcraqVJ1FELHUSAbjIr9zhWsLrK7qwZcDcG/f8qUvDuWnLcxLLJoCuobraNtYsM1gE/lBNWd8O2k5zSRspOxLWuGsXt2qzi/DpNXNkmjVQ8TjWWpChW1G4UBms6yL3o7AVN1rkrRXYxtxxHjzor4ciquh5yXHLLMRe+mQPXnYDWN8Fp1Smu0gjqA8IUuA5YRM5DpochRHExKI6hi5Fno1bWi7DTfck4GxsUVKzXgR13+ezxS+YDTMirM4ieZ9TwmjslqNYvSCQbPrt5xlb68oabbxzZc9Uh2UA26lmcNVBmYEMs8syu4eOWR2CUrASAHaqoA+Q/rjkYGio0SSb2JNuvniudsZwJJPN1qRN/Wn1dw+180mtI7V0V32/zx27r0z9gj2/ahHmHfNWrvy3K7lZxWkg6QhTlqDuC2oWDuDQwbrSAKd9R2esz3KuXhzpmw6ww6Wl1WIbe+nUxkMlLdsfo/KR3IJ7Q8GnBJ0428I90uYFmvPh7qniXGIighizfDyj6uY00isACewi1U/nuwH3xlKg9ty13cPdWZReDmLHdUD3VnwtweJOrLcQaVQ34iI8bRb/lEaioh5Gkg+t42tUcbPZHjP5S16jjZ7I8Z8d1qcQ48sPzGpdoVQiju7PqpQK23AAO92fTHnvrBuadl5z6wZmnbzXn+J8MGaGYOZycTZyOAPFpZmBB16FPbcMCCOxvvjowuJqB2RxjQ26/0unB4qq1/RvOUWNuB/Sxc7kuC/KNy+XzglICSZTKB0gx3ZJagRVd8d7XYnpL6eUdq9Nj8X0n1THlHavYTqFgDyH5cqsbAgXpk01QG+vvo09z998ebiS3LM6HX8da8WsAHOM96q+GQrONWYMjoraEMLRUGNs2l933oXdC6845aEF13SRtEeuqnSubnyhNZHKIzzxsFYFSjiksqdhZRVO48H/1x1scWukahdtUZmAHQ9q8dxb4ez0Mb5aCdZss3aNmQOou/zVX6GjvsMe3SxOHe4VHth3G8eXx3rx30KzGljTLfPnmEQ8Gz+aVIc1OkGXQBdAdLIXbspOo7fmNA71gNfD0iX025nHt37fYd6BSrVAGvMDnnXuXr8/kNAhihhmCxrStCYtgCpCnmneyoJPfbvuceBiHPe/MQSeIj3XW9kQ1oNuEe6lxmeSHLpy10aU8KZCrBeldvBO2sj+djqwrGuMO6t45hZWc5jBl+dubpjhzAxS6I9EdnlgJotdIs6aB3fXue+xxr5DhJvvvzaE9P7TAgbWjm8p3hwqJB/hGJ1PuKo3QJjCJkYEJSQapCjAMhTdSARd+dvtigs3MNZS6mFmzZsyQSh1VVFL0DUPqo/wBqipW1b2B3w4bDhHPhKuGgERz4JXLzAwRjehqG2kejVSWChBF6bGw28YhibO5/ahiLOVnxWTE8OYGZgy5QOhM6khw2k6R1r5UNtvsPF30UbgtgnsXZh/qBYWk6aKeQ5mby0obMwSrIpVHgUgA0b1W7X42sefXE6zQLAEdvISvy03iGkRx/SXzvAlZVDNGjNHPGgLavxZdLWpIG4CO1AX398R6MlMyvHXcHuH7Veb4O0jTINIDLODKy7gyigC19QF0AB2UA1QvC0myG1QIPZbsTnyOuVmjZdcc+7G+kFYmK6SCHtQN9q2ogg4YsIgpM8Ng8PlUTcMEQZ1aOxzOZ4vmSLINRAJNLtVG7oDfFaLIeO9SrVszCOzyCfYaRAF6EIF6BpXupqtBq/wDh8/pTXMTc9f7+Vzm0QreIT61KBZAbFNyyRamx6WDXe/1xB1PMNVd1ORqlc7wlpI3pvqEjKpWm1yIy0zaqrqO1f3f7u8KlIkETx9FB9IkEdq7meHI2oSTIC1ghaWgY2j2tjR3Jv2rxhugc4fHZCCwGxPMQmJoXeMFcyI2Q/UijTtsQysTt9iPvgex8awUxBI1SHCPiBpJuSVSXvc2XsoKBPVYpSfZm3OI08QXPya9Y07+HiUjKpLsuvWFJM2BmnUTyjrX8K4qYkUaXRzAABqO48nt3vN13lv8ApgwO2/66lGRX+dFatN2QlRitNW4Ynn7/AJlqu3jB/ki3Rcnw4d6oZUXOMwCNqlWycuCVNIlCYuP8Pg7mh4GOy5px1cfZZcs/Psu/EswgsQ5TLvpieZzJ09KVsoVCWY37D+OCiM33OOsJ6Iz/AHOOoFv2pcMkkK5pHSCNlCUsAtSpW9RYgatW4ojbT5vCVgMoIJ70PDZaQSe1HGc5l1lUtlHnliVTrRFPLBPSCWI3uyBvXfHn1XMDpLZI8l5lZzA+S2SPJMcOzzSyZho8sYpAigGc0WanKghS1ILG49W8jFKLw55lpGnanovDqhzNI0nisviU3EYVadsvkWKC2ZTIWC+TuoJAG9DehsCdsei0UXHLJ8l6jBh3HIHO8vlbmeDTxJymiaVGR92OkGr8AmiCa27HxjhrsdH0jfdcFVh280tJHnGlV9GWuMMAOY/5q3P4d9h2/wDLED0xcDAt1n4UjnJmyo+KOJQ5WOapeXmGicxjUfqa91B2FsP4jHqYTDuqPa7LLZv7oxGIDWFs3i3skeEfEmXbLxGbMwiUovM1qCxf3/58Y6KuFqio7I0xNo4KFOuwsGZwndMZv4pySRSEzRSNR0hF3O1Dx3u9ztvhGYSu5wGUgdaY4ikGm4PYp/DHGJBw+GWcl5H10TQsAsVJ7flA7bn0xmJos/kOaywELcPUcaQLtU5ns6XaPlsY3DbWgYMGDf41FCtzd2APO82U8oOYSOeop3kujKYPPWFLKcWJj69TljQZY9GxKKNmcnu43v17VvjqIzWt3zx4DqWscY+q/dHutTh7hooyt0VBF+hF4jUBDiCqt0TGEWowISWn8c/7sdvufOKT/p96X/JZmVBKzhV6yQQVJthqbqohe1Hp1b1ViwS5sRK6DsrMyH0RhxbGwVYpvXYnVffpJAJr3745q0TZctbWyhx2CUZiCeLL8/QkikF1XSG0EEavzWtWPF+2OmmW5C0mNF2Ui3I5rnRMe6X4V8yuZkkbJctZtAYiZCBp1dZA3Zjqrbwq41+QsAzTHUmqdGaYAfMTsfBNjhvMXLOAlxTGQg+QVkjO9bEagw27qBt3AX5S4cRHoVzUnQ0jj8pEfDs2hwxjLtoIZekB1DqX06CpsEHQQR4JNBsb0zZEaKvSNlPRcNaGeTMM4ZXO619PTGtr6EleoeRp3Gmmm+qOjDY0+UjqgyQp5wf2pBo613JI9DuVogb98Oz/AB71zHdczB1NBqTwDZ+q+n/GCPe78d8DbB0HnwQ65HPuqsxzwx/HQNbKo22DMjKApPUeWr1fm/G+MAaRpz+4XXnpCx5sV12n3K5iPdWYAlar8Sj9N0Pwd7P5u+CG/wDHm35QH0ue78qtFdyG5qEHQeyA1cW/YkFgJh3rcV7MbWg78ev8LM1I7c3/AAqc4VkjjjeJczLzCAthUsDVqahp2Ujam3Pr248W0SAWzOgPuuetkJholPZDin4eVPLVBMxTSp2Sldtttx01474m2pZttfg/Cxr7Ntql4pv6w4aVzUgA6UF6jsgNl9K1Z2FjfcXim67SPoBA9f0hsuWzLaUJUSBmflrauFX/AGhkDaa0/kOxIusG6Jhl+e6PdVUfmAXVnEcoXmGKKg7Be2/MFgquoD08C8dn+FtxpJ/SX/G3unOM5yQTxxQwRSSNG7a5XKgICgZQQjE2SpI2GwvxhKbW5SXExbTvW02tyFziQJGnf2I+HuFGKN0bLQQhjemBiQfUklFIPaqxlZ4edSe1FapmIIcT28lQ4t8tEXWWYR/MIqaL32sBlAFg7gX22GOOp0bSQ4xK4ahYCcx+5cyOQKvmObmy8zRqrOqhDHH16GHcXZc6jtY7Yai0teSTJstoty1CXHMbeF48brzeanyRVg/G53WjqUTJ1DyOmOzfbbHpgVJtTHgflew1taRFIeB+V6KLLF1/AATRymjV7AoJsrDuCARvvuB6Y4q7XEC95Xn1w473lXcN4IYpEktS5DmZxsXZyCB7qN6BO1CvOOdlHK4O3vJ4/hQbTymd91V8V8CgzKkyIeZoKJIAx0E3RIBAO+++PSwuIqUj9JtuOKSvSY8XF1mZH4PySxosmXaRwAGanGo1d1q6bxZ+NrlxLXQO5TbhqQABEnvU818M5OKnGSDKFLmy5qtyCC2ntdDezQ274g7HYjTMr08HRdstn5ibpXkqq2BspOkUO1bdzQPYUf05MxldORkKCZuaqaAE6LLUaLAWBsD2ND3s12rBmctyM4qb52QfTCTYLUUI/KGAsbBi21H0O/YEzFAY3itLKuSilhRI3G/+e4xqmRBsrcCxGBCzsy7CVigBcRjY+hY/+u2GdPR24pDM2VH4iEkQopNdSpZJIttrB+oeau/beRe/RBe9TDzWA0YIskk0a6/Bvtovx6YWXcOZWfVw5lY3H+poTnY2bL6W1iNXZeYRGU1ohZio/FUdxY37jHXhi7KYs63hvErswpdlOWA63VbeJTfwmigzchZEyp0coOGXr6uYUV+pUrl1sBYasNWJtm+7f279VuIJgZz9V59pjfVbPDYysYDCjv8AzOJVCC6QuRogXTWETJXiZ/DP6fzGFfokfoq0h1NJ3U6gQQRew7+f3H6YvmgBAEkrmYyTaotGmk2Oom627bHV28kYGvEGd1haZEKvNZMlywVtyDYcLvpK32u6JFnfYdqGFFVwERzqggyqBw2h/ZterVq1rYILMD2rYsTVVjenfwWZepTy3DqdSVahsLcGqA8VdbfxN1vjOnebQgNusebiOQ06fmnVlbUrqGDKwUJtSVWkUQRRxyV8TSq6ugjhz1qZfTiJXPh45TmIq5t5pAGEQYEBLBLFRpAur3P2xGh0WYAPk7IpZMwvKcTJyrmAxMrsGrWY4aMVeXVA4N+B52qurHXBlekXNLIsPHX0XUXVmQwyoW2DGZoiG2FaT7/477bV5wb6LJhkZu6efBQznDRJmjqycLRlhqmaFSxOkDT6kdhzPH01+YdjXwyzjPCefDv6lgfDdTzzoofGBywaMzRZiRo1ZwMuzLoQbMx0uoGxrvfevOChnvlIE8eSnw+e+UgTa+/qmfhNluZUhniCsoIzEpdiSL2DO2laI3vff0wtabEkHs5CWvNiSD2chUfEXDp9UrQxLKJVQHqCshRr21bMp9LFH1vHn1WPklomY8l5tZj5JaJmO2ym3CpsxHmmmCxPPDyUQNq0KA9FmHckuSa8AYthy5tTpHjhbsV8MXMq9K8cLdnuluN8InAPIy8L82AQupbQI2XVpZTp6lGtttjstY7adRv+RNjPbzC76VVn+ZIgzxnmE/mNcEMzOHlIRASpKlm0hWIKgso/MSASN67YQQ5wAtqo2c4RZY2UkldWjEkoHziAFXkJ5LRqxp3GsoX1jV/AihVnZQQYGnVrPAb6Kjo1gaecrnF5njacM+ZV1khXL6TJo5P4QJLfQxLcwMXJbsPK2MAcBpvOmt/xpZDYIGm86a3/ABpZNz8QkEkkdy6/nY6ADbQnlXvVBD1D0ux64QMEA20PjfzShogHqPjdUQ5eZ2jLS5ga87PG1OwAgHPKgDsotUp/qF7MNsMXNAMAaA99vzbTqTEtAMAaDxsqZHn5cKPJIsQfMqXZ5FIKylYNUiddcsNRY01C7JFt9EkgX+nhwvbTVb9MkjW3DhdWcUSdlzDc6YtFkY3QxFkVp/xiWCjuSQvQdiCAQdqxhZLRAu468LcysYW2tqT4WTL5ep89+LJDJJEpR7cgAppLBL0nSw8bj2vCB30stIBSz9LbSFrfC85aE2rDS5WzI8gfsdSvJ1lTdb9iCBYAJlWEO5Hop1Rfkei18SU0YELlYELuBCMCFh8fE6SRTQmLSqusgmlZFIbSRVKw1Ar9XpYo3YtTyEFrvJXo5C0tdO0QJTnB8xO4JmWFRtoMMhcHvdkoteO14R4aPtnvskqNYPtJ7xHuVoYRTRgQoyRhhR7HGESsIlCxgEkAAnv74aSiFLGLUYEIwIUJvpP2ONGqAsmfPyrHAkYUyy7XKdhQLMTp7n/CP4isTruc12Vmp8EtUkGGqGT4u7JlC2jVMxVwAfCu1rvtuo733xJtV0Mnf4KQPMNndaM8oNFZlUA6T2I1bbd+/t74tI4qoc3dVhZNQXnqTvYKi/4Xfkft+p3pszNIWceGq2ZaUTJoamcBOq4ipAMuqgoNHSVvc70Ti4rjJl7ezrtx71oqjLHb2LRzWUhlYFiG1xtHWrZ42osKvq7d/Fn1wjahGh61japbEHrWfwrhMZhc8+aTnhLkdwHAAGhQUC6djfqdR73jKlQVmi0Dqssq1RWaBEDqsswcJhGZkikzM6AIrIrZlwWstqYEtuBQFDt57jHF0bc5aXHxK4OiZ0haXHxKt4VCOZmoYZnkUCJtbSM4XdtSd+4AvaidQB7XiuHLWPcAZHiq4fK2o4AyLbzxsmocuCd8wSn1VTCwvKdt9WyUumj21kEnz1fyG8OeSuvpW889arWERhWkzBGlWkYBXI0xlNZ73q20nbcMQF74Y1m7BUac/wBo6lZkpUikOvMM3LRlNxuF6CWam7MQCvqTV2d8K+q0iIWlrnCw1VcmbyzySSTLIOVIAoLS0dEccusw/SCur6ip+lTdkYVtYgEe1/HVNkeAA3cdXEjVOtnVUsOfISGCbRk25GqgdNMa32usN0jeC5xRfxR85/ahpJfwW0sREd+kPtQNiiP4e4s6Rv8AxR0LrX1VmX4kgk0mZmvbdCACV5g660/Rv3wpe02AWik8CedYVI4kJZaVnVajonUurXrP0lfRRvt3O4IwkyVXJlbfr9lbkeMQlbEjvYQrcbWwe9JUabYHS3bsFJ7b4A4LHUnTpyFpZXMrIodCSp7WCDsaOxAI39cMCpOaWmCrcCxGBCMCEYEIwIXmPirLgzwO+UfNxqsgMaorBWOjSxDsATsVHsSdq36KJ+kgOg25suvDuhjgHZTa9+vgqPh6cxTyBMhmIIZSmldEYRGAOpyFk6dVqCFB+gHzs1US0S4Ejt+E1YZmAl4JE8Z7NOZXrscq4kYEIwIRgQjAhGBCMCFCZbUgdyDjRqgLD4kiCLLxzpSFtOvXpMTAHQQV7EnpsEd/esRxJaSM2hOukc6JKxBN1PhvA8vETocs5UqrNJqKqe4WzS+uwwlOjTZpr2ylbTaNFZ/RT6EFx2kbR/QdJVgovTexGntfYke+H6MwPBZ0ZgeCjLwEHV11qYksB1VyeT39fzXjDRnnqhYaPPdC5PllLIkkkIfltGIwdOoMY6IGrUPoPbtt6YwgSASNPj4WlokAkaR6fCguSXmhnnV2VV1AuQQI2ZtVKwutdEsPAvuQTKM0k8j9rMgzSTyP2qcplwpR45ElWOJQAHUB5gCkdGzVgsN/8FfThWiIIMwPE7JWtiCDMDxO3PYo8cnZwA+RhmUAXzJkGhyLZepTuB58jBUJOrAe0rKpLrFgPaRqrfh7MIymEwQwKy6kSKZG5imwxAQDYUN/f2xtFwIywB2HVNRIjLlAHUdVoqmXOoBkPLsuNd6bBB1C9tr7++KfQbcFX6PBJcUhyrIxabSiK0cmhx2kI1K3c2SFPr+hIOFzADfRUZXFMGIt6pmTh0MorUWDhzat3EgpiCP2Iw9imbWIgjq8lipGjRRTEOXmnALFlJBYCEmjHoI0xr06Rv2rEs30g8Sp/wAw5WmLaR3nvTNieSfLBVCa/wAW5BrNoNxE0bAodgDYPcjtjQ/M4t/fhwS08S7pYAH09d+On5SGYzkMkpW/w2zAT+1UvzAORfKKElDstlr2DADvhOlE9Ux18NEox0Oi0adevDhPMLYhyuX0/WW0sSbYWxSMwNsPGkHx3BOOvoTwV/5E89c+qnlMlCpDc5mICnrYWFTVp2obAMd/Pc+uM6IjZBrzwUJOHwqFCOA6iONCXr+z1BaNG2p2B2N3VYzojFgm6eTc6z5p7g0SpCqK4k092Bvc9R8k+fJvBlLbFI54eSQnsCxGBCMCEYEIwIXlfi7ORpPl0zGZaCBlkJ0SFC0g0adTL1aaL9iBdX4x00GktJa2TbrXZhmOLHFjZNuu3MKr4a4/lxPJAmc5qEpyRI5Z9ZBLqGO7KBookncsL2obVpPyhxbB3W16FTIHlkHfYdXfqvX45VxIwIRgQjAhGBCMCEYEIwIS2e4fFMAJY1kANgMLo/rhH02vEOEpXNDtQqMrwPLRsHjgjRh2ZVAIsUd/teFbRptMtaJWCkwGQFoYqnRgQsDjWUnkchVtA0TrRUXodXYGxq1bbbhfX3hVa9xt1eRUKrXuNuryK5neHEQzk6FLTCW2NBlVkambwGC6fa8Y5kNd2z+1j2fSe2UtGrz86RFU/jQsAjWG5ZVmAegC1bel7XthRL5I4jyWXdJHEeSZXhkjtqdFF5oSlbulEYUeO4YDDdG4mSN58kwYSZI3nyUstwllMZ0qCM1LKxFfSwlCn3PUu3/lgFIgjtJ9flApkEdpPqlcvwSQQvGQxkGXeJWLrobUBVAdQsgE6u2+574QUXZC3eCEopOykbwQms9wljzhGqgNAiKOw1IzmvYbjfFHUzeOA90zqZvHAe60eZ1qzDT0EkEjp9bINfviouQqTeSsSLhdCNTm05UUolRQlEjWTTnVvRtQQBuNwT2QYapYTYHh3rnFPQF1gZ891fPCJZ0kaWPTE+pCsdOekdOvWbXrF0ovt93dh3lwcduq++6YtzPDiRbqv4z18EZXL8uQiOaPltLqKvFbKzHUyq4cDqJNWDRPntjBh3tuNNflDW5XfSRE7j3lag4fG3UNwbOx2N6jf/ff+PsKv0jhbnmwVsjTfnm64eFRnuDW21nxp/npUfYe5s6V3PPWjo2oHDY1ApT0jbf0Kt5Pqq98HSuPPPFAptVfAlpG2I6vJvsqgeSV2A2JJ/ljapkp+jDLStLEkIwIRgQjAhGBC8/8S8SzEbBMuI9XJklPMVm1cvSNKhWG51De/TbF6TGES7iB4rpoU2ES+dQLda58M8QeWSYSTxTaVjK8haQKwYg2WY6j5F0AFI7nBVYGgQCNdUV2BrRAI1119l6HEFzIwIRgQjAhGBCMCEYEIwIRgQjAhGBCMCEYEIwIRgQjAhGBCMCEYEJebLams7qVKkeoOMEh0hKWyVW3DYzWxBFAEE3QOqr++K9K5Z0YXRw6P+6QRuCGN30i7u7pR+/qcZ0jkdG1cl4bGysKI1A3RPkVY9D7/b0xoqOBBQaYIhNgViaddwIUZRsdr29L/bzgC0LN+HkIi3CjfwGHgd9Sqb9dsUqm6pV+7n8rUxNSRgQjAhGBCMCFysCFTlcpHECI40QE6iEUCye5Ndz740uLtSmc5ztTKvxiVGBCMCEYEIwIRgQjAhGBCMCEYEIwIRgQjAhGBCMCEYEIwIRgQjAhGBCMCEYEIwIRgQjAhUZ2PVGw0K9j6WNA/rR/ljWmCtaYKzvhiPTG40aOvtVflTxy0r/7e4J87UrG459yq1jcc+5WxiSiqPmPb98ZKEfMe374JQj5j2/fBKEfMe374JQj5j2/fBKEfMe374JQj5j2/fBKEfMe374JQj5j2/fBKEfMe374JQj5j2/fBKEfMe374JQj5j2/fBKEfMe374JQj5j2/fBKEfMe374JQj5j2/fBKEfMe374JQj5j2/fBKEfMe374JQj5j2/fBKEfMe374JQj5j2/fBKEfMe374JQj5j2/fBKEfMe374JQj5j2/fBKEfMe374JQj5j2/fBKEfMe374JQj5j2/fBKFxp7BBGx98ErUvkYUhBEaaQW1EA7WaH6dhhnPLtVrnF1ymfmPb98LKV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8" descr="data:image/jpeg;base64,/9j/4AAQSkZJRgABAQAAAQABAAD/2wCEAAkGBxMTEhUUExQVFhUXFxgYGRgYGRwdHxkhHCAhHCAhHB0cKCghIRwnHR0gJDEhJSwrLjEuICAzODMsNygtLisBCgoKDg0OGxAQGywmICUsNy8yLDQvNC8vLzc0LC8sLDAvLDAvNCwsLyw0LCwsLDQsLCwsLCwsLC8sLCwsLCwsLP/AABEIALwBDAMBEQACEQEDEQH/xAAbAAACAwEBAQAAAAAAAAAAAAAABAIDBQEGB//EAEYQAAICAAQFAgQEAgYIBAcBAAECAxEABBIhBRMiMUFRYQYUMnEjQoGRUqEkM2KCscEVNDVyc9Hh8JKistJDU1VjdJPxB//EABkBAQADAQEAAAAAAAAAAAAAAAACAwQBBf/EADwRAAEDAgMFBgYABgAGAwAAAAEAAhEDIQQSMUFRYXHwEyKBkaHBFDKx0eHxBSMzNEJSQ1NicoKiFTVE/9oADAMBAAIRAxEAPwD7jgiMEWDxnickU8d6hF03pjZ9d6tW63pql2qzftjVRpNew7+cR1dU1Hlrhu5LV4a7tEhkFORZBFEfceDXcYoqBocQ3RWNmLpnEFJGCIwRGCIwRGCIwRGCIwRGCIwRGCIwRGCIwRGCIwRGCIwRGCIwRGCIwRGCIwRGCIwRGCIwRGCIwRGCLzPFswY8w39JmGtUqOODmafqqyFPff32PoMbaTQ6mO6LbSY3cVnecrtT5StngzAwRkFyCoIMn1G97auxPesZq1nmY8NFbT+UJ3FamjBEYIjBEYIjBEYIjBEYIjBEYIjBEYIjBEYIjBEYIjBEYIjBEYIjBEYIjBEYIk+L/wBU3fuvb7j0xw6KdP5k2BjqgoZidUXUxoWBf3ND+ZwXQCTAXYZQwDKbB7HBCIsVPBcRgiMEWBxeRBK6vHNTJGRJCkrEFWYjdAQCLsV3BIO1Y1Ug4tBaRYmxI9+tyoeRmgg8xK1eGRosSBAwUKKDhg397V1X63viioSXku1VrAA0QmsQUkYIjBEYIjBEYIjBFlceNqoVZGfVty5BGVNHdiSBp9qbuNjiLldS1Mx4ievTmo8FXNihO8Mg33W9S+gJACtt3IVftg2dqVezPygjr09Vr4kqUYIjBEYIl8vnY3ZlRgSvevH/AH/y9cSLSLlSLSBJTGIqKMERgiMERgiMERgiMERgiMERgiT4v/VH7r/6hjh0U6fzJzHVBJcY/qXqyaFAdzuNvN/ajfaj2xw6KdP5grOHD8NdiO+xFHvtY8WN6wGi4/5kzjqijBEYIvN8T1JLLJ83Ku0Q5SRIx6iwULamyTfbf12qtlOHMDcg23kjnt62LO+Q4nMdloWxwgryY9LM40jqf6j6lhQo33FCvTGerOcyIVrIyiE5itTRgiMERgiMERgiMEXmPi+GGNDLyMuWN6pJYwwGlSRdUbOkKCSBuO+wNbwBdasMXOOWTyB4p/4akjZZDCkaxaxpMa6VfoXUdtm6rGoeleMSbGxQrhwIzEzx5rYxJUIwRGCJIZ/8YxEdl1ar/wAv88Wdn3Myhn7+VJfD720oLairEd1NdTfwgDfvvviVUWC01RYLaxSqUYIjBEYIjBFky5ucghUI3oNRJHVV1VVpxUXO3KkufsCkufmPaI9id9Q3Gmh2779xtsavDO7cu53blYmdcIzOlVVd6N7WSRsB3J8DEsxiSF0PMSQqpeMVdRlqJ7H0DH086dvUEHbETU4Lhq8F3/SrXXKOxIJv0LA1tuOm/wBRh2h3J2h3Lg4ze4jJAu69qIoVdm+23nDtOCdrwXXzXMiGrbVJpXT1XTWK7Xst398SDpCuokm67/puMDfY1ZHehft57be+O5grOycluJcUSSNo1DajS7oDVkj6W7i1Pg13rAlSZTLSCVp8NWolGw77AUBv2A9sdGiqf8yZx1RRgiMEWBxI3mhpihMiIGDyuVJssvSADenffxr98aqf9K5ME6Ada+yof8+gla/D49MaClFAbKSQPsTufucUVDLiVa0QExiCkjBEYIjBEYIjBEYIsP4kneMxOMxFClsCJEZ9Z0mqCst0ATXtd7Yg621X0Q10gtJPA/hc4VniY5X5omIcCwjRoNlFKCWNb2TZ3J7Y5mgSoYjuRAjxnbtTmazEgmRQaUgE/hswO9EahsNvWt69TjQ0DLJ+qNaMhJ+q0cVqtGCLKiP9KYFjuoOnVY22utO3fye/ri8/0h17qkf1EvwOX8aYFjZJIBvsGYG7JGr7ACtP6cqDuhbao7oTmZ4kjFooZYjOtExh1LqLFnTe2x8+2KnseG5gPFUPa/LICWObk2bWpUsVUhowGJFAC73DA7WSTivLUnRVxUlKScQZSRJNGhLItNIg69Mdqu92eo6fQr64Np1jsO/r1XBTrHZ1b8q/NZ142uWWOMJudboo0lkG4J2H1AEnc+l1jradVxsF0MquNutFZOzJHzGzCKlE8xnpd+zb9NEbVdDuLxwU6hMDVdFN5MDVVsGKB0zCmNyNL8wVvrCkN2O7IKHciscNKoDlvP7XDTqAx1tScnFIkdYxnIg0gfl0wKgq3Vfi7sUSLOoUdO1gw1aCRNlMYerBIXp6OmvNV3ujXqf8xgOKbFkfL5o7awCFAu7B73tV2duq9vAxpzUtyqh+9LZ2WVHXXMq6dL732CuGshaBa/tY2F4k3IQYHUiPJSFOobhdjzm/401gajpCsLIKsCBps6dJJG+nz2xwgf4Dr8qQpPOvW5XwcTh5YSeRGYa7sEg8skk7juAp7eVau2K30iT3RZWMZUA4q18zlQxtUuwrdHa01gGxudIGws9sQ7I7utFLvqnOyxSgrEEZ/qI0X2O/cDqUtenvd7Yi6m4CYUmS0yVpcLUiJQRpIvaq8mth223rERoq3/MmsdUVXPKFGo3W3YEnfbsN8cJgSuEwuxSBhYsfcEH9jvgDKAyvO8eRXn0k5SMrGrap4g5cEtsLZaVa37/V487qBLWT3jfYYj0OqoqXdFhzE+4WxwaUNBEwVUBQUq/SP93+z5HtjNWEPImVbTMtBTuK1NQilDC1II3Fj22x0iNV0iFznrq06l1Vemxf7frjiQYlWYLiMEUZJAv1EDetzWC6ASpYLiyePTRoYjKCVLMpIs1qRhuACSp7eKNYi6NqupAmcvV0pkkjEMjRyvLbqWZxR2CqBWlfyhfv64iflUMSXQJEftHEGU5yMMANIQWSvVbWNtYIGoCjpNke2NbZ7M9eyuZIpGOvT3Wz89H5dR37kDs2k9/GrbGbMFkzt3rM67tZ01FFvqH9o2BX9paPp/OrvbCq53FdVnU7zJ9Qu2Honiv7L7D1vxt3vDb11KTG1X5JJNQPMDqNmojvpXvQ9dW23cY60OnVSbO9YPw+TFmuVDrkgYzu3MhZGgYtqNSEAMrMSADZ82QMejV7zMzrG23XwWypdsnW23VZmWkfkZXL8mbmRZ1TJcbBUAlY3qIoggggre25rFhAzOfIgttfgpkDMXSNPZSnaHXxRXhaSSSQolRM+q4YwFDAEA6je5Fd8BmimQYAG/iUGaGXtz4q9FSHOQjNKXZOHxqW5bSUwYgnpBIvcX/zxG7qZyWl3JcuWHLvVOQyLwrkpJYn+XSbNPy9BYwiUkwlkAJAVSR26dXjHXPDi8A3geMa36ldc4HMAbwPHejOZBpIc2VifkzZzKsiFCCVDRCR9FWFJDHcDsT5wa8Nc2TcNPvCB0Obe4B94WxxvLJHnMlJyvwlWeMlYyQpfRoBCg0Dpbft++Kqbi6m8Te3uq2EljhN7LRzUsZmaMI7OEWRyCAqhtQUmyLJKt2B7fbEG5g0GbafdUdiCMxSOU43GqxkrUj5fmkggi+XrPTq1Vsav074k6m4k7pj1hT7AAyN8IznEIXl6oZZG/qhWkKW5Zlqiw/ISbOwqrurNY4NsQNvrCmGkDVSV8rmmZQpXVGsuolVOl1BtQxsAhqZlFXYJvHDnpiTsMJ32J+IZWtSsgAWQ2r103bk0e1tdntd+cU9qd6iQ/QhVtDkhqsxDQFUkt9A3RR32+oge5PnHe2dvXf5h39XU8tmMorDQ0YOh3Bv8o2Yk/3d79D74iahOpQsqEXC04pQwDKbB844qyI1U8FxJ8Xrkvddq3IH8zt++IVPlKg/5SjhTDlLQA77Wvqf4dr+2DPlRnyrF4/mRzxG8iIoRXX8HmmySCT309hW2+/pj0KDP5eYCbxrH7VVR3egn0lXTZ1Oks0rHQra1pA1h2+kkVshP7VjFUs4iIW2k0loIjqPumMpxeMaUAlJLlQSLJ6mUsaP02p7714xEELrqZ1smuEDoP8Avv4rz/hi2pqoP1S0H+tvuOw20C9lG5b+HegfUEeDirapn+mE3lpGMsoJtRooelg374tIGUKsgQFash5hXxpB/Wziqe9Crm6o4oR+Hfbmr/gcdKuZt5Lmbrnw+oD7V4I/lv8AfFrfkKN+UrPzGYPLJaSdDznFwoXNC6BBV+mvNDf9sQq2iFYGibAabbfZW8CDSJKJTK6czoaVdDMtKfpAUgBrG43q8VgSLqFdrbC2l4VObzSmVJAzqoOnt30voJ2YCizaOpSfIrvi0VAGxCm1pDSI6joqPzeXLB9EtjcD135m29d6P7D1GKIbM9b1T8LeetVVJJANRAlICOVUWB0CibskWUq6Hb3GOZQuDCX1U2eAsQolDWoar/i0aLurs+bFfbbuUbFw4XbPWqZyfEoI1qNSFJUgVROtbWh6HtZrsd9sSbA0U24ctsEZPMtI+kTPdMd0UD8u3rY1D2xaHt3Kbm5RMLuZz/y7qJJHlZgSI0jtjX5qXso9/UYhUrMbaL+az1KzG2i/ml0z+XSNsxE+hZZRzCVY9Z0x9QO6VpA8D97w+JYWAu005XVb8QHMDptppxTM6pDKs8pBdwuXUhTZtrAq672br9cTqVmtYG8VM1CwAONp3bUZciSbMIJ5DoZLUDSI7XsD5Bu8VUnw923huUBDnOE6ellm8S4/D8tmFjaYgpIqy6X0atJACydu/Y9rxTWxLXMdG43i3mqn1m9m4Nnbf8rSyHEUiyUEkrHeOMeSWJUUABuWJxNtQNpgu3BWtqBtIOduC5kp8vmJWYCRJkUBlbXGxXfTqXYOtk1d1Z7Xi2nXzAtHkQrKdcOlo8ismTN8PW9KyMVLIUQSGtC8piVBoDR06j3od6xE44b58OP3UTjG9BbAkyghGZtRH/Wh7Pcpyrr10dNf54l8QMmabR7ypdsMmebJHILlZ/w0jzCgwmNC6yBQmkJ0aukHTW9Wf3xwYntZF78IXaeKzOtO/RJyZjLKQrO1JMOZKkTaCaVSkjmxvpUE3XSBtig1mDz1i3munHNBO7TgPFaEvC4YzTSAB5BIpK77SrMV1XVFuwobetY0Npk6LQKrjcDZHpCd/wBD0TTA6hMGDLqBEra9xY2B29x6Y5lUO19vROcPyxjjCFi1Xub8m6Fkmh2Fk7AY6BCg92YymcdUUpxX+qfxt3/7I/exXqMQqfKVF/yrIysKPLHY7LYNgk1q3BJZqH+8QbvGik4ijZZw0OeJUuJn+lKEmljd1VCEjRlH1FS5YHfZgP1xdT/pGWggXuTwmI8FN/z2JXRnFZAeY7GkG8Qsm19BV2wNDGGscryNOHl91IPMalNw5qPYs+sE7Ep5+oVQsmj+/viIeN6kHxtRlM7EgI1lt9XbtrI/9w/fE3VmlSdUBVcO2beiaK7glqul7dWm679INfzbVef6YTGV2mnJsDo3I22Buj2Ixa4jKFA/KFcq/jMa20AX+pxT/kqv8lTmJg5XSb0SqD+1/rswx2QdFNjxdGYe5YypFKXVvIG3Y+hxY1wylda4ZSkZllXS0dFhNIeW7FOYCDek13H1CwR33845UNxCuGU2duF01wYyfjNKV1mSzGrauX0KAtmtyAGOwHV57mDeKhVy2Dd2u+/QSi8byp+XbRvmXOm0W1bsde+xuksXuQMajhHy/Tu9W+vJZ+3sNbqOf4vlxpBheS5miQKinU6KSa37bFbNAEG6AvBuEc7aNJ5T1P5snxGXSdyhneKBTO3KZmiyyTcllj6dfMvrBO509Q3FDa7xNuHDsokXcRN+Gzxt6qJquEm+kx11uVkXEAxyrNE0TSuV0lYzq6Gk3IY0tjUCN7AsC8RNADPEGBrffG78Lvau7syJ+yTzXGoiW0xyrGsphkcRR6VYNyxqs2V3A6QaB3rtjvwTjtEkSBtNp3fXwUhiQNQdYV+Zz/LkdEEz8pbkaOOOowRYG5BJ0gGlB2q/GIMwxLQ4uAnSdvp9YXXVxJGWY1WU05bOLNz2y6ZjLRmJyqb/AJih1WA290MedWpup4lzXOjZPI31WImauaYkW+y1cpwON4M1EJ+cZmLO3T0uQK2XYGwDjraLSxzZmVY2i0sc2ZlIfDmabOSwlwf6IhD35mNp/JQT/exXRcarhP8Ajrz0UKLjVcJ/x+uisgRmk4sqfWQoWvUw7fzx2CTVDdfwjQS6qBr+FTDxfLjhWgOof5do9H5tWggjT372SfTfERUZ8NE7IjwXBUZ8PE7IjwVXFkYZbhsuspHGE1uADo1IArEGxQPk9rxyoDkpumw+y5UnJTdMAells8LySfMiU5sTycooF/DHTYN9Hof8cXsYM+bNJjgrmMGfNmkxwS/weyLHmCat81Ot1uaO1/bEcMAGu5lMK2WuPErDEZPCMo9FkjmWSQDygZr28jcYzQfhmHYCCeSygH4Zh2AyeS9zFxKGUARyxsWUlQGBJ2713x6Ae12hXoCo12hXieBZTXlGy8ucMOnmJLEyxirYkm2Gog3d++MNJk08jnRvFlgpMzUyxzo1BFlu8ZDKuXCktGqgB1cgvsBRpGA1L2axW+4u8evhw3LHXPVetRjKnOMR3NEHNLfSQGBskAjWpBH+HreM51UqZhpjrwTuQzusspCjTXZi3r7AeMca6VmY/MSE7iamleJTIkZMjiNduskCje2527+uOim5/dbqoVHNa2XGAs/Lgc9QCWGkMGJHUSG3+oDyey1R/a0NLaUdfRVD5x17+yzuIRPPKQcuwkRVJMeZKWDqCg6QLP1UfFncXjRTLabfmsd7Z3fhceC46X5rY4Nl4miR1jVdSqa76aAAFn00j9RjHVZFR03M6q2mG5QQFk8d4pDFKsSq7uq3y4YQ5W6om6rYDYe3ti6jhM7cxAA3kwqqmKpUzkLS48E1w+aIxCR9Whww0vFpI0d9QUex797xRXYymcpA8LhWirTewODYUcykTyFmcaToOkR9+pfqJ9SAPG3e9qpzNVwxDQICr+SgFKJHHcCkP5l5d3XY977X+tpau/FCet6suHlSKjEGQA7o1E0GN0OrZhdeMcLmlpCpqVhUbChNwp3RgrRKHLPQH06lUKQavYqfS7vxRiaTiLRf8Ko0yRsV+a4O7rIqmMB3djtv1KRvt3BPjv6jseupEghddTJBAR8RyBEiZnkSRSSrRJrOynXakUU03ZNePNYsdotuHBMiAVL4aYVKSZC5k62lCqWOhapF+lQtACt6ve7PWrtfZpEbOazX+F5P6TTp1Nqyw3/DOvnnV95q7XsBj0Ri29yQdzuNsv09Vg7E970+v1T8PA2UZOmU8hneQ79RdGDEfd2J3rFRxAPaf9Vh4EewU+zIy8FPN8FZ5c02pQs+WSEd7BHMskdq/EH88GVw1jBta6fp9kLCS7iI+qUiiZnyccjQrNAxdo1csWXltGCoIB7m6P74mXANqOaDDrTHEFQmXNaSJF48IU5eAyHLTRak1PmGlBs0AZRJR270P3xwYhvaNfubH/rCl2ZykcZ9Vn8Zl+XkzQSeECca2jYMZA2gJ+Go+vUFFDwfXti6iO0ayWnu2nZrN90KD+6XQdVfFMYsvDBNCriOGHWGXVtoCbXYLCT+V48vGVQ6s+0iSfCevBNGhrhsCZjzphtUjiWtYMaLVaYy+s1+UsK7eRveKM5ZYAcvCZUgctgB0EZnMspCXGjM+XZtKlTJrlGqt+wUUSbuzdY49xFuI8boTFuX1T3Dszq5xCprBP0AdVXp6gTZoVvRHpVXdSMkqynBJXkeAZ+IS87MZiFhLlneUaI0EbalBTYarAJFNZNY3VMO2+Rl5id69CrhWXDKd5idpHXgvUcAd3yMHMoO0aXqUeewK9gSPHviiswZy1mizYhjQ9zWaK7K8NWOzGIUvuUjVf5jFDaWXSB4LM2ll0geCQ4nnoYNnmij6mIAGkswUE3WxPUp/UY0UMNUee6JC6ajaQIcQJ0WV8FfFUC5ONczPGJLewaG2o1sBXbG7F4FwqkUWd3gsuGxDezGciVpR/EPC4rdHgU+eWo1H/wizjKz+HVQbMj0Vgr4dtwR4JX4IIzkUk2YjSQ85xG0iKSEFULrwbH3BxP+IYekyo0ACYE81HDfzWlzxN7LT+JIwTCtR7lgNZK12rSRXmrHcgEDziujYFejTsCpcY6p4houmWzpk23BFMo017E/fGY6qVOzSZ+iY4S+qSU3tdVd1u2/1NV/YfbEWGSVjpmSevdamLFasf4tzEUeWdpo+bGCtp62wr9jvjRhWvdUAYYO9Z8U5jaRLxI3KGdlSKEZqnqOMMEB2qqA39Lx1gc9/Zbzqjy1jO13DRYef41DmQrR5Wed9AL8pnTQCL0O6Eajv9O/nGmnRfSkOeAJ2wZ4gH6rM/EtqQWsJMbLRwJ9lvfD3F4pstrhQqIwV5W1qVGyjx2qsZa9FzKkPOu1aaFdtSnmYNNi8jwfi0i57NSDKyuzBbjFakoD6vvWN9Wi00GNzgAbd68+jWcK73ZCSYtuXr+O8YhgjVpVLM/SkYFsxI3AH60cedSw5quIGg27F6Feuyk0Fw12bVjycdEdNmcjJFG1KZDTAXX1gb+B+wxaMCx9qbgTuWc4nJepTIG/XzW7xCaGGB5wisqrr6a6ux2P7HGenRzPDNCStVRzWML44rCj47FOESHKyOGC6yoFRaq2LUeoACwPQYvfgA0HO4DdxWYYltSAxhO/gmOLcXysGY5Msf8A8PXq/cBQO5JI7epxOjRqvp5mHbEKdXEU6dTI4bJVOU+KEikVZcrLl0lPS7+d76h43O/peJOwpe0lrw4jYFBuMDXAPYWg7SocR+K0NSfKSvl1JAm7A6gUJAPdSCRvsdvOONwObulwzbl0/wAQLRma05d62IMtl48u0iK7ow5v1O7N00K1G700AMYxS7+TbK3vxJLe04bB46LDzPGOWvMfh0yxeWLCxfqt2P1xqbg2OOUPE9bVjdj6rRmcwx4fRbuZz4TKCSBHkBUFQvemF3v6d8U06X8zI4xCuqViWdo0TKxPgvj88kcayRSy6mYGfbSN/wDLtjXi8PTa4lpA4LHg8RUcwBwJ/wCrYtM5uD/SPL5X4/Kvm3+X0xRkf8Pmnuzors9P4jLHejVc+IOIw5dlBWSSWQnTFGTbe/fYf9ffFVHCGrLpgDUpXrMpEC5J0ASuX+IhC6jM5aXLhzSuzB1v3I7YuGDBBNJwdwUBishAqNLZ26haHxLm/l4mnZpCoK9KEDuQPPvvimjRNV+QGFrrYgUaeciVlr8U6QxhhnzKgAu4+ldhaggbkeaxobgo+dwBOm9Zn44G7GEgakafla/DeNLmFheL6X1XqG409x97xmrUnUn5HLVQqNrU84WnPJpViNyATXrWIAXUwJKwOF5LK5iGLOSQ5YyPGsjSaBQNWTZ32Pqb2xe9z2ONMEwtNR9Sm80gTAMQquHSnMxQZp0YM8cbHSQFsMGBAbfc2BZ7H7HEnxTJZNpVVcmk9zAJAKkvCNOkDmjpCqNUfgPQG17B2FegHpeBqjaR68PsqzXd/r10EP8ADuTkRIZep1HQrvTr0Km4Qi+lFJ/XEm4iswlzdOVtePNU1uzrHv67lmZL4JysMapPE88m9yJzADuaFBqFDF9TH1XuJYco3W+yqpYCnl71z5Jlfhbh9/6nL+pkr/1b/wA8Q+MxH+49PsrPgaO4ea1oZJoxy4okCKxRdIACjUlbXt0Fj7keh389znuMu2rU1lICAeuoVeV+bQW1t9PcXXTFZA1bnUZD+nnYYgJVjuzOnWv4XMxFO7i4x0kUbbcc0fUFYAgKNVH/AJjC6AsA16hP8GSQBzIukkg1vQtQTVkj6i3asdaIVLmsae71daOJKK81/wD6L/qEv3T/ANQxswH9ceP0WL+If258Pqu/EH+y3/4C/wCAwof3I5ruI/tjyTfwdEq5KDSALjVjXkkWSfcnFeLJNZ071PBgCg2Ny878Ek6czV/634++NeM1Z/2rJgtH/wDemvhv/aef/uf4DEMR/bU/FTw/91V8FHi+/GMqG+kRkr9+v+dgfsMdpWwj43/ZKt8Yyd33W78WAHJZjV25Tn9QLH86xlws9s2N604uOwfO4ry0Tt/oqiTXy0m2/YPS+3bGox8cI3rOP/rzO5b/AMHuFyuWUKBqj1H79yfcknFGLBNV53FW4QgUWDeFmZ9AeMx2Aay+oX4I10fvi9hIwZj/AG+yoeAcaJ/1+6p+Om1xZIvR1TrYqgbG4qziWCGV1SNy5j7tpz/stP4tlvJ5pKACKgWh4sfp3xlwZmu1a8a0DDnkp5HiqZbhsMz2QsUew7kkAAfvib6Rq4lzBvKrZWbSwzXu3BZ/G587Jk5XdYIo2jJKdbPpr1sKGr2OLaLaDazWgkmddipruruouc4ACNNStT4d/wBmxf8AA/yOKMR/cHmtGG/tm8lm/BBrhgP9p+/+9jv8T/qnwVGA/th4/VcX/bQ//GxaP7L/AMlz/wDb/wCK5Cb41Jr/ACwdH/l7fu388dP9mI3/AH/CD+9M/wCv2/KZ+Mjq4a5k+roO4rfWB2PtiGEtiAG9WVuMvhzm6ukviRmPBoy31cvLk/8AlxZhwBjCBvPuqcQT8ECdYHst/IoEhy6IAF5e6j/cv/H/ABxlecz3E7/dbGANa0Dd7LzXwLLoy0bEMQJZNlF2Sood/PgV3+2NOOpl9bXYs38PqBuHiNSvQ5VgM1KTo6QSTVMBSnfrJqj/AAgX/PzB8y9d39Mde3uvINBkZWMkeRz7xudVIriKS/OjUBR+wx6U1W2L2z6rbNZvdL2yOUjxXtZ4+dlQEHJOlGRZFrQVIZQyjsLABGPNrsmRN968us03E33peEZiaWIyiGNY2L0j6y7aSorYUvUT5PbFA7R7hmgRxlUjM4iYsrWiD5hwRsRt370Bf1Vdivp8Y9GctMEdenuuRLz115LzaZrOcLpZdWZyY2Eg+uMeL9vvt6EdsbSyji7t7r92w9db1nzVcPZ3ebv2hd4v8aPmGGX4apeRgLkIICA+gPavLNsPc4UsC2mO0xBgDZvSpii85KOu9aOQ4ZJlMsqvLbGQySSWatu4Pmv7TbX4x52Oriq/M0QNFaym6myCfFOZ9m/EZGk06oizRdTaa3Kijfi6HY2MKEF2zx0V9cns2kT4aqvhjS8zUr5h4jIF/FWrBUkmiqsKYCm7GyN++L6gZlggAxs584WemXZpBJE7Rw5SvR4yLWjBFl/EvCjmsu0IYIWKnURdUQe23pi/D1eyqB8SqMTR7amWTCo49lR8i8TNQ5aoWq67C6JG364lQd/PDgNq5WpzRLJ2QruDlYctAhJao1AOk70O9b1irEPmoSdpUqQFOm1u4LJ4JwsQJLcmrmTiT6Sumz23u8XvxIrEQNBCz0aIpB19XSiVYsjmZ8zNISJxYRY2ZgEHUem+kDuaAGOl5rU202jTbK1YbBPNZ727Y4JrjuQizbBVkMc8KpKkgH0hya+4JQ7X4xGjVdREkS02I65qOJwhqNDpgg2Pl+FmT8PnzMSc/OI2WfSfwUoyDuOrwNr9MTbiaNPvU234lUvweIqHs6rrDUAQVpcSggkhaFH0aouUvSSANq27n/8AuM1Otlqiob3la6mHLqJpCw0U+EtFBDl1MmrTUCnSepiLG25Gw74Vawe4u3lco4ZzGhv+oVWbyAOeGZ1npiMejQ253F6u35vTEximij2RG2ZWV1L+f2s7IiFVxnhozC5dOZoMTq+6MdVbbdvXvjtHFtpudbUQuV6Iq5RMQZV+eEOay5WOUD5tQ0ZYHcKAdlNHsMVUKopvD1txVB72Opm0W9VTmOHxSZJcozNaoi6wh2K1Rr09vf3GLG4zLWNUDbosTqLX0OxJ2awlctwjMSoIJ82xj0kBUj0lgBtqY7kDbbz5Prb8XRDs1Nl+Kg2hUeMlR9uUeq0uCZV8rEkE8iyBm5celSNqJpv0BxTia7HPDmiCVfQpupMDHmdgSPDOFy5FlQZhTl3lAVClvbdgD/if5DFmIxdKoAXN72iqo0H0DAd3Z0i6akyKjP8AzRk25Zj0aDdj3/6Yr+Kb2HZRtmVI0h2/azsiFzj/AA5JmTMRSmKaM6VcKTd76Su1jf8AmcWYavALCJadiV6QeRUaYcNqz5+HSZgr85mQ0StfLjiZQxG3UT/hjQ2o2nPZNvvJVTqL6sdq6QNgESnfjaWJ8nyyzLrPSFjZzUZs9C70AO5oDbFOFzMq5o04xrxW1+FdiqZYwxxPNaWTdG5cQY6khR+2zKwKg/fY7YpcTd28qZolrROyyxcvwI5XLqhcOQznUFYCm02CBYqhZsH/ABxqdiBVqExCxU6Bo08pMrVy2s5iQMDRU7aiU7Cu6Abg9gx7Hb080fMvVMZBHXqsnhmR4pBGsSPkSqjpDCW1XwNj9I7C96842vfQecxDvRXvfhnnMQ70V/EZJlUmbLJOWSJSY1BT6hrWmIar3F2O3vjzMQYcYbI8PVeZWgOMNkbPymeGQQiVSuQaI71IUjGnY+VYnftt64jTawOEU44wFxobNmx5JonTmWYjbTZNgkUvppsDbtq332749LWmB114JpU669V4983m+LsViuDJ3Rc93/5n+yNh5J7Y9AMo4IS7vP3but6x5qmJMNs1XtwjM8LYy5W58uaMkZ+sV5BA3+4H3HnERWpYsZavddsOzrqVLs6mHOZl27RtXosvxBc5DHNl9RFkUSFKmqN2DuPUeo3x5eKoPpPyHVaWvFVocxd4kkh5mhZD1xWqEKzKO9OSPv39vOJUCM5mNNqsxE9mIk8ir+HAqkhEWYB22kcOT3+m3YD9axOpci48BHsFGiOBHMz7lV/C+aaSNizlyGqyFHgH8rML333/AE9eVmgGwhaaoANgtrFKrRgi81FKWhl+skOgNvr3DV2QXpqrob/uTPD/ADqeIEAR9E6ymLKdLsDpUgmybNbdQFWfUCr8YsJzVbhQpDQLicQYQxsKJOoHVbVpJu9A3Aqr7djZGKKxLHWXKxLTZJfFWWjmYRCcQytDKtkBlMbaQ6sCR3tSCCDt9xjRQcW96JEjzWvDuczvZZEjz2KfAkVXmBn5+Y5cZd1UKqr1hFUAmqIY7kne/IxyqTlECBf8rlWSB3YbJ9p9lnZLMzSpw1ec686GRpWFW9Ip7+DZ7+N8YwSYVj2saahjQ281FuITLEIua4Bz5yxmJBdU3I6j+Y7KGPqPOEmI4roY0uzR/jMcerrR41lBEMqoeRv6ZGbdixHS21nesSIiOaqpuzZj/wBKT4jxWRcrn25pVkndIze67JQX9zjhNirGUwajBGov6p2V2mzWYRpniSCOIqEbTesMS7eo2qjtscd1JVYAbTaQJkn9LP8AhnMuIuFKGIV4X1AdjUYIv7HEWGzVbiGjPVPH3S+WzU/y8WZM8pb53labGjQcyYiCPzHT2J7bV235JiePupOYzOWZR8s+OWVdxTOu0fEJTmHifLl0iRWChajDKSp+pnZu59RVVjpNiZUabAHU25ZB18/ZP8ZyuWeKCXMxtI5CKoUWzkgnTXkdz47YqrspGHPEn6rzcQ1maSNqq4Xl8qsqmPITxsTQdo6C35vUa+4xGm2mHDLTI4wq2BgcCGHyThaaPMaEQlCAAdyO6WWYt3rWKq9hV3jTcFeh3XMkm/7/AAlOLKRmi4MhUaEfTHq3JjYKraxW6rtpP1N6iuHVTp/049+fD3Usxm9WZU8y0flNGPmHjoH1jC0bO41GzZHjGxkGnIHpPqq8sNiPT3VXxAIiwVp/l5JHljjfSGBDABla9qPTW67gUfWGGzd4gSNVzCZu8Q2QLlMZHJ8gyh5mlnEMep9OgJGCwXQoDCwQxokknuQKx2q/M2QIEqx7s8QIE878VPMEGJHRy4vZpCau9t7CjcncnxQ8DDDnULHiAQ64hXxi8zJWkOFYKRZqwtaukb7A1qbxjOPmutJswbuuK8hwfNJlZ1JyuZM5gZJRoZ2ll1Lvr3UqaJ1XQHp2x6VRpqN+YRNuA5LbUaarbOGWbXiByXo+HZZ8vloYpJHVlhjjPLIOliwAqx4sLd9vGMOJIcXPBNzC8zFVA6q4jQ/daC5UwyRlsxO+pioVihUnSx6qUGtj281jNlyOEuJ8lTGUiSVNY7zL2u1V5o9I/S9yL7+MbpimIXAP5hS3FON5fK6Y+bDFpFaKJIHilTcD9sTpUKlaXZSeP5K4+qynDZA4JnJ5t5YlljkRkYWDobeu5rv3HbEHsDHZHC/NSa4ubmBss9OIZdokbLzLGssj2yoQGOkhzW1N5B9a73inF9oxwbUMHzsq87C0FhiT+1zMByiVGkyO2hWkmkRjTMVsaDsB+a7P7Ytwpbk+Y2nZP1Ki/NAgAg7yR7Jvg6aTNG0SRsoRiEld7B1UbZRW6kV7fa51bgOBnwhWUJDi0gA85+oCl8LyXG1n833oFQRbXRNb2AvfsDiFYXWuoLrZxSq0YIvJNfy7qQ5UMAS4rTRIFcyQKNwNl23G3pbhPn6+xUsVp+vwtTMgnJro1E6UoCyWugR0uLsE76q83tiX/FM9ensuUYt190krh4IdSMRv9aghdyo+vmfb6jtXrjPiR346+irxIGaOvoqPiuCBXVhkYcxIIZHOvSoCR6b7q1ncBRW2+4xroZssZiBIW/DF2WM5aJAtxVeQzTRRZwLl8tluXAJVSGm1Eq5DsQqqQdIAFflN7EYhiPlzSTrquvaHOZLi6TEnwttWjl8zEjIhgVGh1IlEEIvLD9JrYFRRHt5FE5bblUQ4gnNM/eEpmc5CVYNEvJdy8qFFOoGAzG/U2Bv7Y4SFNrXTY3GnnCc4NlE1OhhjRY2jkVRRpip6tVAlq2vHQFCo4wDJvZISNlZsxG/IQpNHK7SPGPxFULTBvSj3NEivGOWJ0VkVGMIzXBFp0V3Es7lJFM75bmPEqMutAGKOeki/y2Lo7gjsMCQbwosbUacgdAPFPPLBDyLgZFTSkZ0CouYQgX2s0Nr7i8SsFCHvm/PjF0rM6AwwqkfLOcZSujYEI89j+3zAG1ffHOHFSAJBcSZy+4H0Sub4aM80jKsKqymMTNADLoIKOEfV/vAEgVfY44RmU21DRABnfE24SFo8Sy0sq6IdCvDIhRn1ACh4q72NHxROFem4tGTVYqzCQC3VLDh2Y5imYZYKW30vKCdX8N0NRwbVrgjNlhcbUqjWIXXyQ+ZDiIGzGbeBWK0ANpC9jt6bGzjpuZWsP7kT6+0KnNxyDMAuEZw8dAQS04sdVhylrvRayNN7bY4ZlSaW5Lcdo+03XcxGBLpWkiDRCSMSoFsaQtgoWGwXZSL2GNrbN+llWCSL6qXFTlw4ef8AqrmR7jLL1BB1kWFHT3O3viqgHQQ3WUoseJDdTB1Rw3hXLWaSPMNLE0ISKjqZAus0HBtgC21mwBV4lWqZmwRB2/pTfUzENLYM39Nidy2VaSKMhgCrNuQWvuLUsSfsb/TEKTw0GVlrsl1k3xGfS8f9ISIDUWVtPXYoUSQRR3279sGiQbSrGCQe7K88Bmf/AKvB/wDqi/8AdjR3P+WfMrT/AC/+UfMrRzIQx/0iTmjkKGdBWsltioS6YtWmvPbGavl7MyIErzq2XOZEDd4qnhUaaopHfMyHmNEizaehgGskL5pSLNnf3xipgSHOJN4E7PJQYBIJnddXZuVlmmdSbWMlRdglV2NafUkVq96xspgGoAVreYoyOuuS8rwDgGXk4bJmpFEszpM5diTTDV2Ha9rvvePYr4io3Eik2zQQIXk0aLHUS83Jlep+B3C8OgZiAAhJJ8AE3eMONBOIcBvWrDGKLSdy898FyN8pIySCJWzbmN2vYEDsv5vTSa8m9sS/i9ntEwYE+vms+GJ7MkGO9bravUZoE5dUKpKWfQeYxZbDGyTV7EbAAUaAqsZcNa8m25aX3YBAN9qW+F5AeaFWJelCRHqPUQwId231iq0+NvXbRiREEk+PsNyhhiJOmzT3O/gmvhh35ZV1cUQQWAF2NxsBZBsE+e/nFVYCZC3VImQtnFKrUZFJBAJBrYitv3sfywXQvOnKyRQEHlrbJbMy7eDZEVe2pgfvizDgZr9fRdxDw7Tr6pvNFRkx20BUJ3IvtVEAbE1vQ2JO2J37UrlHZCWkUciG993Y31miSTuFYUL3JHpveM2I+ZV4jVXZ/MzB105WOR/xAoMyqdFgWLHZtrHjbGhrWx81uS1Ma2LugW2JXgvDhFHPeSSIMotebzBIKI0ktsqAfl7UTQx2q4PgF0+CnVqFxb35jhHRVUskZFcuFYmYspJhK3QUkEnqO9fy7YzljY+YeSry1ZkOM8j1xT2ZEUev8SPUiligVNXSldv+Ht9sQIO9VhtV203+6ayny8alVEcYYhCOldRKggbHvR7d8SEBSOc63WLwzJxkKrz60y6TQCPSA2gERFm0kn8v1UBRuhjjGyYV9WoWy7LEwZ9fddXhiRw8oFGWVQiywwqCdO4LsppiTXYAd+2LG0DBBtCpfixmDoJvvkeCv43wcnVNLMooRNfKLaGjYN0bkqrHuBufXFTxAkqTcQ2m3S1/Wyv+Vi5qnnC1nbMVXrEV0/fSdXrXjCWzr1Ch8QII4R6yucIjjSV5BIjcwhSI1CLdM+tgWNuR+YdwPbY1zZkFcfXa9oaOvwqc3CZj0lzC866yhYWvL23G+nVpsjbHK0VGtANpv6/hVVSHtaBptWZl8jHHmIkEUzTLOT1GRk5e5DgsStqCPexjIGNa8CDM8SI37lmDQHAQZlacuXHzjM0anrj0scu0ngdpeyb/AKDv5ONsXXqB38uAfWPTaoThpMyHUyqppWBiexuh2N6VHR3I/M3fw1K6IayDHnzS3GIwmbUqYFZ5I6AEAkN6epjJ1+HXptvoodzjfTvTvOnGPTw9Vxl2bdOMKXE+PwraQ52GIl3MjOpdl8Ui7Ld39V9uxxCnQcLuaSpsou1cwncofDvCckzs+XzMjShleR0fSG9mjUCPSaI+m/e98Sq1KgEPbbrbqu1qlUCHtEaC3vr6rY4nx9YJHDlQiwc1d93NkaV9ew/8Qx5z6wYTO6V5lSsGEh26VlplWnkC5yDLSSNCZI7jsx7gaG1Xe7DcV5xOhXqtdlcYm9lPD4isx2UmJvZYGWbhSZcQZjLacxy9Lqcu3ML1uVdVrc9iDXaqx6h7cuzNdbnZew74kvzsd3Z328pXo8hl9GSiOaUxBcvGG0AAqwIK6VUbODWwHfasYcU5hDr2leVi8pquds/K5wNFEy818zqLO8azRhFLEEsRpFF6J2Pi6GMFIDN3ieEiFnpxmvPitHLqBmmFGqO5Ym7AJG77Hc7ae1Y1DVbjen19vdeW4z8LSwtIMlmRHHIDrhckKAe9GiK39AffbHs0cWx4BrMkjQryamHc0nsnQDsWflPhvNvGkE+bRMutDQjE2Cb7AC7J7sSO2Ln4qi1xexhLt56+irbQqkBrnQF7WXhKpBDDBFqiW9xJoIsHe/JYnf7n9PCxLn1Xy658ltNMBoa0W5q7MpKmXUICp1dXLIdgCSSVL/U3Yk0T9Vb1ieHaAYdHt49ao8ODIHpr6qXApZXBZ1dRy4xTrpJcA62rvRtRv6H9bKwaLDefLYlEuNzuHntTPBx+H/eb9N8RrfMrGaJ3FSmjBEpruYrvXL7eO/piyO5PFRnvLHXiLyRThmB0EL+HSn6iDdM7LsPIBG5+1mQNI47/ANBaSwAhUJKRAmsGlZt3BN+QykqxK9VWSOw3xnxUB0rLiYBnr6K34uKI0MpzRy7rrVdMQkZ9QFgLRJXYE0PQ+BjRQkgjLPjC24aSC3LI5wAu8I/pUE6Nm2nDqYz+GImjsHutA2QQdx4xCu2LZY8ZSp/LeDljxmVTmuHwhAJJ4lMgngDbm3mVR3d2OoBO1/8AWoUHGbbFxlYky0TBB8uQ4qvMRI7yDnRrCrS6nLR9LSoUokNfc9mC9q32p2T5iCpB0AWvb0KaGTV5HVJQriZSGrq/qo7EZDC+kWQQR6jbA0iBPW5QzwLjZ7lGb4WFDlXtl5xI0DfnyJJ52Naa98WUW5Xhx4qitVzsLRw9BCuzhoQWQuob3SE3pOnQWU/4kUB5OLmau/frBWZ2xN8RlZ1ePlSUQRqGn9wCd/X9sZzTDmxK0mmHNiVWeGFwWLEWS+ggfWU5ffvVb16+a2xS6lfXqIVTqd9eohULlIlIEstuAikVWwRlA2/4hN4k3DuIlQytGp66KnJFGYKbMsixkVICIytChd9Lbeoo+mI1KeRsOMcdF2Bl102pLhHGpmlWNP6TEe84Qx6fufof+7WM9Os8uyjvDfEfg+Ciyo4mBcb1ZmswFzZUCQMxQgB2GsjQCdFVp0k73+Rrqsadq9ENmnNup68VTxUA56Malu0IVnSM/wB1kPNa/wCBhpNV644fmXaf9I/v8eIuocTzYjzZ0mYaniD18vyy3QK6wZL0sv0+m3Y43sbmp3j1nb4KLWyzZ6z9lo/EOanVo48vyg7rI2qRSwOgA6QAR1G/XsDiqk1pBLpXKLWEEvlZ3AOJyTGYPPDJ+BG4EK6VXXrvV1Fg+1VY2rbviVdga2wIudVZVY1sEAi+3wV3EuJqgjAywnaOETMbUCMb7gt5tTsN9sefUqAf4zAnkvOxFTK8jLMX5Jnh2elkzDB4Ehbk2CWDMwLbUV20g3Y9SPXHaby592xZcpvJf3mxbxSmby3FVRmSfKuwBIXksL9r1bY9BpoEwQfNek12GJgg+f4TMOZGayaASJzHjjk1lCFBJ2IF7EMPpvuMZsTSMEC11mxNIglul1XNHmXlRDmcrzEOsJy2vsVsrruqJxkIqFwGZsi8R+VmIeTEieuKlx3i0GUCnMNUsiMAyK5BYAAkAWF7jc715x6WFw1SrcCYiV2riBTaGvOq8x8LfF8EeUjTMZiQSgvrJR5CbYkdVHxXnHpYrBVHVS6m0RzA2blioYlopgPcZ5StZfjvIrqPNeTYUOSwP7kAfvjP/wDH1zsjxVwxdIbZ8Fz4K4lN8m80mpg8zmPWxoKaA3N9IIIH/XHcZSZ2wY3YL8/uu4V7uzLjtNloZ/PNIighkYFXDrpsEMFshg2lRdliO199xillMNdIvsjw8PDirHkvbGinlOIyRiTVzJtOr6uWPpVjsEUHehVjewR5xx1JroiB5+5Rhc0GST5ewWtwz+r7EUzggm+zEd6G3ntiip8yubom8VqSMESOkHMH/hf54t/4fio/5LEyUokGYiVlZ7JA1G6Dkf8AzGph9l3qwLoWuGXK46fjl91rcIg9acvumsxE6xxBiA1kHVI4FWSLINFqq/U3W2MdcgukfZYq+shHxFDMssOYh5FxrIrmZyg0vp2BANG1Bv2rztppFpaWum+5bKJYWljpvGglK8KXONOZymUKSCNC0cztSoWNjopmt28jwMSf2eXLJtw/KnU7IMyS607PzwWjFkzIkZBCtHMX3Fg1qUgiwdwTR+3ftiLnAOPELHSMApIfDMn4hacM7rGNbI9jls5DArICG/EP06V22ABIxLt22EWHvHDh+Vo7UWEdW4cEyOFGGVszzCzEUwIHUNKrt/C2pAbHcGiDSkVPrdzLCrdU7kQjPpq5+xu4u259e1NY/s0b9MW0zGXxWVwnN4KE2oiBdPTpGw77Fe9IQFHn6e47VjojvGevP7rhnujr6KvN5aTW15jq19PfpDmwoodJ0DTdn+LY9+NiPltHXXgtwrUxaOurqLBvGbpiDVtdUCpJXYEgqx7DcHbbbuU/6qPb0twXIwSoJzB8bM7C9MgFWAO7Ut1dEXd7i0zGXqOinb093Wi5mJ9SBNMc7mfTGZLKqSpe2Nb0t1QHgD1OPFiMoy3Ok+KorPa6MoTOV4tJyoWYR6mnMLBQQKDMvSCb/Le97XiltV2UExMwoB5gc4SeYzIXNtG0sts6uI+Yg1G4x0qF18sA3erfQ4PYnFk3heiGk08wA5+fGJ/CvznVmWQFtOuIyLrjAYiiCAw11QHY76dvN9Oqg2zJ57/0ks9mzHPpedikbxatcsIY66oqnK3Xer1Kfqrtvua3M2QNZ2H6z7I0S3TXn91q8cz8waBcuYRzS34koLLsLCqFItmFkb9lOKqbWwS6bbAuUmNIJdNtgVnBMlKnM5vyxD0fwYilney9s13/AM8cqOaYifErlVzTGWfEyquM5vK5dtUt2YihRVLWgNklVGyizuaG5xjqPpsMu3eixVajGHM7dzVfDOGxxTEGaaRjD0cwikjvcAgDe6snfthTYGv1JMW5JSphr9STFp3Lyz5jhW/9IzrCibD5oqQNibGxX37Y9cNr7m+i9oNxP+rf/VeiyGVWaJFjQwDkwsisLKaW1KCL3HSLH898Y8SwuaQTedVhxLSZBMmdU9luB6SjFw0glaWR9NFiVK0N+lQCBW+wxkbRggzeZPlCyinEHbMq/jeQilUcyES0DVqGK3QJF/5emNtGo9h7roSoxrhcSsThHwvloYlR8tzmF9bohY2b3+3bGqri6j3lwfHAEqinh2NbBbPNMz8Ah6DHk4ASWvVGp07Gjt4utv8As534muLB581op0KJu5oTMc2aKqQiopCnSF3UWCRue4Xaq73jLLjdastMWUopM2pUFVI1G2I3A9Njv5328YXQimVFM3mNSKQoc6Sw2NCyCa1WAaAB8XvdUXeiUysutHhryGMGUBX8geMdE7VW8NB7uiax1RRgizs0H5jcug3LFEj+1+10MTdPZW3qszNlCQ5ge96Rahbuuq7sDft38+2M5zp31xY8wCBtVksb9XvbyOnavf2wh/XNch6yeM5aTXDJmIDmo01XGqqxVmCU+g0Goh18kBgcasOXBpEwd/1C2YYkNc3NBO36iUz8MZapJ5EgbLwuIwsbKFJYatT6F+mwVHqdN4lWdYAmSNvspV3d1rS6SNv0E+fmtjh0JRNLVdntv3N4rqODnSFkaICaxBSSvEz+E217f9/piL/lUX/KVRFCrvKrf/b7EgihsbFEH7Yvkta0hRABJC7m+G6uWEKqE8FdX7E9j7774NqxM7UcyYjYuZvIln1aVPYWWYbDfx+uICo8CBojmkmUuvCKULoTz+Z9vq/n1tv736Y729UmbdfoLmQxopw8LpwxRfvrcnvrvfzqAOHbVDYxHQQMuszM5vLaWiOXzRXV3EchorsCjdxVCqxkrYhtSzwfL7KBcyIgqngaZZJV0x5wvZCtMjkJq3JF7C/J74poimHCA6eMrlPIHaHxT78OmWUaWlZdaMGMx0hRWoMp3JNN2vuNxjXBlejnaW3jyXJkneZTyNKFlJYiEuteFOr6T3JokUa7jSvKAsDdb+PXXmcTMnzIAMfL6C4PL5hFgXHfZLIDatzZ00avWyMnH08fb1UWxlVfxcITy0fKDMtUjqnSAqoBqNn7qKHrhQzXIdCnh84kh0Kr4QjRZZAmUjyoMcb0rBmcMWo9O2kVXrd47XJIBLpUsQSWglxdcpr4j4VNJzGgaO5ITC6vY23oqwuiNR2Io+1Y86tTc6csXELy61NzpLYuIU+HcNmZmkzLJqMfKVI7IRT3JY7ljt4AFYlSa8OzO8lOk14dnfE7ktLwjMxxQfLyQtLFCYW5ikI6mt+myCCt1uDZGNwqMLjmBgmeK9AVabnOzgwTNtQrMjkJMtl9IHOaPKhBvp5jKDSg/lu6H6YOeHuvaT5KL3io+dJKw8vlJSmYRUdVc5VlCRvCNpKl0gsSrAVZsHz74uLmgtM6TtnZZWFwkGd/HZZW/FGT5QzJMLtEMrWXKnaFgHLkkkaWNqdXkCvY8ouzZb3m/HSFyk6Yveb8dIV3E1mAzKLFMxlTL6CoJA0imtuwI9O58A44zKcpJFpUWxYyLSjiXCHeTMPpk1HOZblsGYVHUKyFKOwrWCR6H0wZUADRb5T53j2XW1AABwPnePZU5vhcyrIiIRAucLFDGZFMZhXtGCC6c4klQe9mjVGTajSQTrl3xed+yy6HtsTrHK87+SYg4OXbLrJzJY1gzAJZXQEl00BkJvZbChr2F4iagAcRAMjjsvdRNQAGLXCjwfh7CXLyTRSazkkQvpJZXW71H8rUdie5wqPBa4NNs3oj3WIabStH4OgaNZEKUildMhjaJpdt9aNuXFC37NfYVivEEEgz4TMcurKFYyQfyvRYzqlGCIwRGCIwReb+LCY3hzAzEGXKa01TKTrD10imX+EHbfYe96KNwW5SeS1YfvAsykzu/Sc+G85JKjO0+XnU0FMCkAEdw1s2/bbbEKrQ0wARz/ShXa1pgNIPH9BbGKlQjBFx1BFEAj0OCICjBF3BEYIjBFw4IvPtnZFy8ARlDSvo5jWwX6je9WTVAepxHFOLXQ20mOS5XJDoG0qOV4pII4A0gaRsw0Z2ALqrOpNDtQANj0xnbUdlbJvMfVUh5gb5WnmM3EygiXSAatT3O/b12B7eh9MX5271cKjQqdS6ggzJ1GtrBuwWFfcbj7YZhMSpdsyYsk58jBJMJxK1EHUAUCtp0NZJGqvw1+k1t7m7m4mGZRHPz+66MQMsDrqVqyywFo2Yrq6ghOx3pT+hNDfzXtivtABE6qHaACJ1WVwnhuTVJQq0H/CdXdmpQ7RqosnSha6Ubb46+v2rYf1s9VKpiO2bD+tnqsriPBchBmRzokjhMfSx1BS+rcMfBC1Q9zjC+jQY/vAAQvPfSoMf3gAIRw3JZV5czHk9HLfLFHkWyqM1igTsbG5Ht7nFuFNNlbNTFgrMMabauanp+d6cXIwMaLPpIoil0ks0oNiqA3YUDRsd/OsYy/XWxbPiOuuS4eHQHUSXt2kPSqihTyV/vaJNm7jbtviYxWkdaK1lQuFtn4Xcs0CzI9S7MSGIXQpkTm1QNjpvsD3PtiJrkiFMtdlIt0YRm+IZdpeZPllJCw8oukZcl+Y31E0AAliyKIPmsQbWc0QCQF0U3hsNdvnWNn3TLcRiIeQDMFQqSE2ABzKKjcgigd72UA2cS7a2io+GMxO1SXNC5AedpVI31cyOjzOwBLV473R337W7bgFz4e2up4/Zcy/FYw0ZXnkMIzuQVHOflrq3/iFdN+uOGrIiFIYcib7/AEErmb4mJHXpcJoJVu2q3WO10tdU3mjuPtismVY1mUcfxKtg4vEhbpm/OBqo6ykgjIXq762AF0Nx74SFw03GNOhK1MjnBIG6WUqxQhquxX8JIrf1xIGVU5uVM46oowRGCIwRGCLA4/lpefBPFCs3LWVWDOqgB9O41fmte/oW9cX03DKWkxK0UnNyOY4xMJbhgzK5l5TlAiy8pTpmQgBdVuQBu3VX2VcdfkLAM2k7FJ/Zlgbm0nZ6L1GM6yowRGCIwRGCIwRGCLjDbBF5/ikiwZeNZxG0RcJIH36TZBHqQaPrQJ8YqxVRou6IJvKhXeNToo8H/wBGxyD5doeY2wprY34Fkn9BiqkcOHdwiVWzsge7Ep+LhRVY1WT+q2jJUGlrTR9dvO3Ye92inAAB0UhTgAA6aIh4KihVBOldFA+iJoAv7YCkAIHVoQUgBHWkKiWGOJY0kk2QFVtLFEaBrrp/U0DjhAbAJ60uuQGgAlUfKwBwplBeIHWGWwq2JPP0gfls9tt62jlYDE6fv9KOVoMTp+/0oxiHWrrJtHrdgwIJMjkx6lIugxYg/b1xwZZkHT3NlwBszOnubKXEs9mFWicn0hBLzDJQZjsBt9Jsd8de94Gzjqj3vA/x46rnBeKtq0SnLKp6QsQksMfDBlAWx2vv4vHKdQzDo8J+y7TqGYdHhK04psvrKKE1LZ+mha96NUSpO9bi8WgsmArQWTCRzGYyckZ8qimSo9S2Ko1prUCDRG433xHPTi3NdZXawEt+iay0OXZUKqaYhlBDd1TRuD/Y2374mC0wpisTt1/aw9MaZaeQR7pPyhckhNRyctSGLalIDt9JHeu2Ks/dJ3GPWFWcZUyl1rGNOMJzMThcyYCRErCKmdpNU1CumQMKYAVVknz3x0vh+XT3UXYhwqBpgbpGs7tizeI5qNXkVIxph5cWkGXU+jS9qUNKy3sTZO+4BxB1SCY2KLsa8OMbDu13raWPLKWTSw0lBuXN6GEq0SewdxV7Wa7UMbRRMAhXnEmTJ6IhRy0OU70VLeGZyB1aqG5VRqSwBXY++BoEJ8STqV3MfKlDRFU9NTMBzDzG2G/ddV7VWxGHYO0hBiQLz1H2TfA4kRWRWLHUWY0RZYkWLux0kXZ7HfEchaLrrqoqGy0scXEYIjBEYIjBF5X4wRDNl+fHNNBUmqOOORxq6dLOE7gbgA/xXWxrTQnKcpAPNa8NOV2UgG1yQPJL/D3EIop3jihzUcL8oIjQTaVfcMwLCkQgqK2HST53lVYXNBJE32hTrU3OYC4gkTNx0dq9ljIsKMERgiMERgiMERgiMEUJIlbZgCPcXjhAOqRKguVQGwig+oUYZRuXICux1dRgixOOcLmmLBXGgoAAWZdLAk3S7MDsOrtWwN4oq03ONjbrzVNSm52inmuGEx5rUa5pDdILFaRV7Ddt17DuMddTs6dv2XSyzp2/ZIx5aXMGcmgWjiVSUdFtGZ6p+ojcWa81vWKwHPLjwCrDXPnwTT8JlfWXMYLy5eShZAETKxFnuTp70O/jEzTcZneD5KRpudM7wfJWScIYmTqXrzMU3nsgjBH36D+4wNI34uB8o+y72ZvzB+n2VeS4KY3OwYAyFWMkljXZrR9H5qsePGDaWU+e3fw0RtKD+T9F1OCNojXUvRlXgNerBBY9uk/ywFIwBuEfRBSMAcI+iZiVhyFcLqAYHSSRsKsEgYmJtKle0rFlyOXkDf0iblSO0wQDbUCHZgdOojzRJG/a6qTsE6SDOultZWYspu/yMG8eu5M8Q0TPTyy8rVGeXpWtSk0B06x1J673tscTdhXO1Nt1tkHVTflebkxa3QnYjMhVld45ZYi5BkCqpUkArqp1NNSUa712OHwriczTE8uCOgOJBI39eC2Vy8UnXQayd/WqH6jpHtsCPGJZnNsr8rXXQ3Doj3QVRBHgg2DY+zH9z64Co8bUNNp2LpyMdEaFo349bv8AfUf3w7R29dyN3JHgjAyTVo7r9LXW7GtgABZJHnff2nVJgKZpBlxtWvilcRgiMERgiMEWB8Stmiypl5Gj/CmfUqK2p106EtwQAbJ9TWL6OSJeJuFpodmBLxNxt2bSlfg7OmWWc/MS5gBYuplCBT1EppVVAkB3bzRUHtiVduUCwGv75blPEsytb3QNeO687t3ivU4zLGjBEYIjBEYIjBEYIjBEYIjBEYIjBEYIjBEYIjBEYIjBEYIqpIbZWv6b/WxWOESZXCJMqD5GMrp0CqI7dr229Nj4xYKjpmVzI2Ihd+SjqtC19h7/APM/vjmd29MjdyPlE/hF9rrDO7emUblZDGFUKooKAAPQDYY4SSZK6AAICnji6uOwAJJAA3JPjBFifDcwYy1Ir9XYBdrLHurG7332+2LqwiLK+sIiy3MUqhGCIwRGCIwRGCIwRGCIwRGCIwRGCIwRGCIwRGCIwRGCIwRGCIwRGCIwRGCIwRGCIwRGCIwRGCIwRGCKLg0aq62sX/LbBFhfDRPMmBKMRoHSe277Vrel9Ox3O2wq+tECOtOAWitoOt3ALfxQs6W+YPtjkrqPmD7YSiPmD7YSiPmD7YSiPmD7YSuI559sJXUfMH2wlEfMH2wlEfMH2wlEfMH2wlcR8wfbCV1HzB9sJRHPPthK4j5g+2ErsI+YPthKI+YPthKI+YPthK4j5g+2ErqPmD7YSiPmD7YSiPmD7YSiPmD7YSiPmD7YSiPmD7YSiPmD7YSiPmD7YSiPmD7YSiPmD7YSiPmD7YSiPmD7YSuI+YPthK6j5g+2EoqogqklVUFquh3rt/jjpcTqukk2Kt+YPtjkqK//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TextBox 4"/>
          <p:cNvSpPr txBox="1"/>
          <p:nvPr/>
        </p:nvSpPr>
        <p:spPr>
          <a:xfrm>
            <a:off x="1695982" y="349251"/>
            <a:ext cx="5876393" cy="707886"/>
          </a:xfrm>
          <a:prstGeom prst="rect">
            <a:avLst/>
          </a:prstGeom>
          <a:noFill/>
        </p:spPr>
        <p:txBody>
          <a:bodyPr wrap="square" rtlCol="0">
            <a:spAutoFit/>
          </a:bodyPr>
          <a:lstStyle/>
          <a:p>
            <a:r>
              <a:rPr lang="en-US" sz="4000" b="1" dirty="0" smtClean="0">
                <a:solidFill>
                  <a:srgbClr val="4F81BD"/>
                </a:solidFill>
                <a:latin typeface="+mj-lt"/>
                <a:cs typeface="Arial" panose="020B0604020202020204" pitchFamily="34" charset="0"/>
              </a:rPr>
              <a:t>Common Core Alignment</a:t>
            </a:r>
            <a:endParaRPr lang="en-US" sz="4000" b="1" dirty="0">
              <a:solidFill>
                <a:srgbClr val="4F81BD"/>
              </a:solidFill>
              <a:latin typeface="+mj-lt"/>
              <a:cs typeface="Arial" panose="020B0604020202020204" pitchFamily="34" charset="0"/>
            </a:endParaRPr>
          </a:p>
        </p:txBody>
      </p:sp>
      <p:sp>
        <p:nvSpPr>
          <p:cNvPr id="6" name="Slide Number Placeholder 5"/>
          <p:cNvSpPr>
            <a:spLocks noGrp="1"/>
          </p:cNvSpPr>
          <p:nvPr>
            <p:ph type="sldNum" sz="quarter" idx="12"/>
          </p:nvPr>
        </p:nvSpPr>
        <p:spPr/>
        <p:txBody>
          <a:bodyPr/>
          <a:lstStyle/>
          <a:p>
            <a:fld id="{F7346A9E-C754-7D4C-B4F3-4D2F58EEE424}" type="slidenum">
              <a:rPr lang="en-US" smtClean="0"/>
              <a:t>19</a:t>
            </a:fld>
            <a:endParaRPr lang="en-US" dirty="0"/>
          </a:p>
        </p:txBody>
      </p:sp>
    </p:spTree>
    <p:extLst>
      <p:ext uri="{BB962C8B-B14F-4D97-AF65-F5344CB8AC3E}">
        <p14:creationId xmlns:p14="http://schemas.microsoft.com/office/powerpoint/2010/main" val="35848087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63092"/>
            <a:ext cx="7772400" cy="1676400"/>
          </a:xfrm>
        </p:spPr>
        <p:txBody>
          <a:bodyPr>
            <a:normAutofit/>
          </a:bodyPr>
          <a:lstStyle/>
          <a:p>
            <a:r>
              <a:rPr lang="en-US" sz="4000" b="1" dirty="0" smtClean="0">
                <a:solidFill>
                  <a:srgbClr val="0070C0"/>
                </a:solidFill>
              </a:rPr>
              <a:t>Creating a Working Partnership</a:t>
            </a:r>
            <a:endParaRPr lang="en-US" sz="4000" b="1" dirty="0">
              <a:solidFill>
                <a:srgbClr val="0070C0"/>
              </a:solidFill>
            </a:endParaRPr>
          </a:p>
        </p:txBody>
      </p:sp>
      <p:pic>
        <p:nvPicPr>
          <p:cNvPr id="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1" y="463409"/>
            <a:ext cx="1849582" cy="1067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BSD_NEW_LOGO.jpg"/>
          <p:cNvPicPr>
            <a:picLocks noChangeAspect="1"/>
          </p:cNvPicPr>
          <p:nvPr/>
        </p:nvPicPr>
        <p:blipFill>
          <a:blip r:embed="rId4" cstate="print"/>
          <a:stretch>
            <a:fillRect/>
          </a:stretch>
        </p:blipFill>
        <p:spPr>
          <a:xfrm>
            <a:off x="6516431" y="527192"/>
            <a:ext cx="1941769" cy="619482"/>
          </a:xfrm>
          <a:prstGeom prst="rect">
            <a:avLst/>
          </a:prstGeom>
        </p:spPr>
      </p:pic>
      <p:sp>
        <p:nvSpPr>
          <p:cNvPr id="3" name="Slide Number Placeholder 2"/>
          <p:cNvSpPr>
            <a:spLocks noGrp="1"/>
          </p:cNvSpPr>
          <p:nvPr>
            <p:ph type="sldNum" sz="quarter" idx="12"/>
          </p:nvPr>
        </p:nvSpPr>
        <p:spPr/>
        <p:txBody>
          <a:bodyPr/>
          <a:lstStyle/>
          <a:p>
            <a:fld id="{F7346A9E-C754-7D4C-B4F3-4D2F58EEE424}" type="slidenum">
              <a:rPr lang="en-US" smtClean="0"/>
              <a:t>2</a:t>
            </a:fld>
            <a:endParaRPr lang="en-US" dirty="0"/>
          </a:p>
        </p:txBody>
      </p:sp>
    </p:spTree>
    <p:extLst>
      <p:ext uri="{BB962C8B-B14F-4D97-AF65-F5344CB8AC3E}">
        <p14:creationId xmlns:p14="http://schemas.microsoft.com/office/powerpoint/2010/main" val="2292332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381000"/>
            <a:ext cx="7810500" cy="1384995"/>
          </a:xfrm>
          <a:prstGeom prst="rect">
            <a:avLst/>
          </a:prstGeom>
          <a:noFill/>
        </p:spPr>
        <p:txBody>
          <a:bodyPr wrap="square" rtlCol="0">
            <a:spAutoFit/>
          </a:bodyPr>
          <a:lstStyle/>
          <a:p>
            <a:pPr algn="ctr"/>
            <a:r>
              <a:rPr lang="en-US" sz="2800" dirty="0" smtClean="0">
                <a:solidFill>
                  <a:srgbClr val="B05408"/>
                </a:solidFill>
                <a:latin typeface="Adobe Fan Heiti Std B" pitchFamily="34" charset="-128"/>
                <a:ea typeface="Adobe Fan Heiti Std B" pitchFamily="34" charset="-128"/>
              </a:rPr>
              <a:t>“We are kicking off the year with our A4L Unit because it will build teamwork &amp; trust!”</a:t>
            </a:r>
            <a:endParaRPr lang="en-US" sz="2800" dirty="0">
              <a:solidFill>
                <a:srgbClr val="B05408"/>
              </a:solidFill>
              <a:latin typeface="Adobe Fan Heiti Std B" pitchFamily="34" charset="-128"/>
              <a:ea typeface="Adobe Fan Heiti Std B" pitchFamily="34" charset="-128"/>
            </a:endParaRPr>
          </a:p>
          <a:p>
            <a:pPr algn="ctr"/>
            <a:r>
              <a:rPr lang="en-US" sz="2800" dirty="0" smtClean="0">
                <a:solidFill>
                  <a:srgbClr val="B05408"/>
                </a:solidFill>
                <a:latin typeface="Adobe Fan Heiti Std B" pitchFamily="34" charset="-128"/>
                <a:ea typeface="Adobe Fan Heiti Std B" pitchFamily="34" charset="-128"/>
              </a:rPr>
              <a:t>- 3</a:t>
            </a:r>
            <a:r>
              <a:rPr lang="en-US" sz="2800" baseline="30000" dirty="0" smtClean="0">
                <a:solidFill>
                  <a:srgbClr val="B05408"/>
                </a:solidFill>
                <a:latin typeface="Adobe Fan Heiti Std B" pitchFamily="34" charset="-128"/>
                <a:ea typeface="Adobe Fan Heiti Std B" pitchFamily="34" charset="-128"/>
              </a:rPr>
              <a:t>rd</a:t>
            </a:r>
            <a:r>
              <a:rPr lang="en-US" sz="2800" dirty="0" smtClean="0">
                <a:solidFill>
                  <a:srgbClr val="B05408"/>
                </a:solidFill>
                <a:latin typeface="Adobe Fan Heiti Std B" pitchFamily="34" charset="-128"/>
                <a:ea typeface="Adobe Fan Heiti Std B" pitchFamily="34" charset="-128"/>
              </a:rPr>
              <a:t> grade teacher at Chehalem</a:t>
            </a:r>
            <a:endParaRPr lang="en-US" sz="2800" dirty="0">
              <a:solidFill>
                <a:srgbClr val="B05408"/>
              </a:solidFill>
              <a:latin typeface="Adobe Fan Heiti Std B" pitchFamily="34" charset="-128"/>
              <a:ea typeface="Adobe Fan Heiti Std B" pitchFamily="34" charset="-128"/>
            </a:endParaRPr>
          </a:p>
        </p:txBody>
      </p:sp>
      <p:sp>
        <p:nvSpPr>
          <p:cNvPr id="2" name="TextBox 1"/>
          <p:cNvSpPr txBox="1"/>
          <p:nvPr/>
        </p:nvSpPr>
        <p:spPr>
          <a:xfrm>
            <a:off x="1828800" y="2447499"/>
            <a:ext cx="7086600" cy="1384995"/>
          </a:xfrm>
          <a:prstGeom prst="rect">
            <a:avLst/>
          </a:prstGeom>
          <a:noFill/>
        </p:spPr>
        <p:txBody>
          <a:bodyPr wrap="square" rtlCol="0">
            <a:spAutoFit/>
          </a:bodyPr>
          <a:lstStyle/>
          <a:p>
            <a:r>
              <a:rPr lang="en-US" sz="2800" dirty="0" smtClean="0">
                <a:solidFill>
                  <a:schemeClr val="accent3">
                    <a:lumMod val="75000"/>
                  </a:schemeClr>
                </a:solidFill>
                <a:latin typeface="Baskerville Old Face" panose="02020602080505020303" pitchFamily="18" charset="0"/>
              </a:rPr>
              <a:t>“My students were better </a:t>
            </a:r>
            <a:r>
              <a:rPr lang="en-US" sz="2800" dirty="0">
                <a:solidFill>
                  <a:schemeClr val="accent3">
                    <a:lumMod val="75000"/>
                  </a:schemeClr>
                </a:solidFill>
                <a:latin typeface="Baskerville Old Face" panose="02020602080505020303" pitchFamily="18" charset="0"/>
              </a:rPr>
              <a:t>readers and </a:t>
            </a:r>
            <a:r>
              <a:rPr lang="en-US" sz="2800" dirty="0" smtClean="0">
                <a:solidFill>
                  <a:schemeClr val="accent3">
                    <a:lumMod val="75000"/>
                  </a:schemeClr>
                </a:solidFill>
                <a:latin typeface="Baskerville Old Face" panose="02020602080505020303" pitchFamily="18" charset="0"/>
              </a:rPr>
              <a:t>writers this year because </a:t>
            </a:r>
            <a:r>
              <a:rPr lang="en-US" sz="2800" dirty="0">
                <a:solidFill>
                  <a:schemeClr val="accent3">
                    <a:lumMod val="75000"/>
                  </a:schemeClr>
                </a:solidFill>
                <a:latin typeface="Baskerville Old Face" panose="02020602080505020303" pitchFamily="18" charset="0"/>
              </a:rPr>
              <a:t>of A4L</a:t>
            </a:r>
            <a:r>
              <a:rPr lang="en-US" sz="2800" dirty="0" smtClean="0">
                <a:solidFill>
                  <a:schemeClr val="accent3">
                    <a:lumMod val="75000"/>
                  </a:schemeClr>
                </a:solidFill>
                <a:latin typeface="Baskerville Old Face" panose="02020602080505020303" pitchFamily="18" charset="0"/>
              </a:rPr>
              <a:t>.” </a:t>
            </a:r>
            <a:br>
              <a:rPr lang="en-US" sz="2800" dirty="0" smtClean="0">
                <a:solidFill>
                  <a:schemeClr val="accent3">
                    <a:lumMod val="75000"/>
                  </a:schemeClr>
                </a:solidFill>
                <a:latin typeface="Baskerville Old Face" panose="02020602080505020303" pitchFamily="18" charset="0"/>
              </a:rPr>
            </a:br>
            <a:r>
              <a:rPr lang="en-US" sz="2800" dirty="0" smtClean="0">
                <a:solidFill>
                  <a:schemeClr val="accent3">
                    <a:lumMod val="75000"/>
                  </a:schemeClr>
                </a:solidFill>
                <a:latin typeface="Baskerville Old Face" panose="02020602080505020303" pitchFamily="18" charset="0"/>
              </a:rPr>
              <a:t>	-4</a:t>
            </a:r>
            <a:r>
              <a:rPr lang="en-US" sz="2800" baseline="30000" dirty="0" smtClean="0">
                <a:solidFill>
                  <a:schemeClr val="accent3">
                    <a:lumMod val="75000"/>
                  </a:schemeClr>
                </a:solidFill>
                <a:latin typeface="Baskerville Old Face" panose="02020602080505020303" pitchFamily="18" charset="0"/>
              </a:rPr>
              <a:t>th</a:t>
            </a:r>
            <a:r>
              <a:rPr lang="en-US" sz="2800" dirty="0" smtClean="0">
                <a:solidFill>
                  <a:schemeClr val="accent3">
                    <a:lumMod val="75000"/>
                  </a:schemeClr>
                </a:solidFill>
                <a:latin typeface="Baskerville Old Face" panose="02020602080505020303" pitchFamily="18" charset="0"/>
              </a:rPr>
              <a:t> grade teacher at William Walker</a:t>
            </a:r>
            <a:endParaRPr lang="en-US" sz="2800" dirty="0">
              <a:solidFill>
                <a:schemeClr val="accent3">
                  <a:lumMod val="75000"/>
                </a:schemeClr>
              </a:solidFill>
              <a:latin typeface="Baskerville Old Face" panose="02020602080505020303" pitchFamily="18" charset="0"/>
            </a:endParaRPr>
          </a:p>
        </p:txBody>
      </p:sp>
      <p:sp>
        <p:nvSpPr>
          <p:cNvPr id="4" name="TextBox 3"/>
          <p:cNvSpPr txBox="1"/>
          <p:nvPr/>
        </p:nvSpPr>
        <p:spPr>
          <a:xfrm rot="10800000" flipV="1">
            <a:off x="533400" y="4572000"/>
            <a:ext cx="7829550" cy="1569660"/>
          </a:xfrm>
          <a:prstGeom prst="rect">
            <a:avLst/>
          </a:prstGeom>
          <a:noFill/>
        </p:spPr>
        <p:txBody>
          <a:bodyPr wrap="square" rtlCol="0">
            <a:spAutoFit/>
          </a:bodyPr>
          <a:lstStyle/>
          <a:p>
            <a:r>
              <a:rPr lang="en-US" sz="2400" b="1" dirty="0">
                <a:solidFill>
                  <a:srgbClr val="4F81BD"/>
                </a:solidFill>
                <a:latin typeface="Adobe Fangsong Std R" pitchFamily="18" charset="-128"/>
                <a:ea typeface="Adobe Fangsong Std R" pitchFamily="18" charset="-128"/>
              </a:rPr>
              <a:t>“There was a tremendous gain in critical thinking. </a:t>
            </a:r>
            <a:r>
              <a:rPr lang="en-US" sz="2400" b="1" dirty="0" smtClean="0">
                <a:solidFill>
                  <a:srgbClr val="4F81BD"/>
                </a:solidFill>
                <a:latin typeface="Adobe Fangsong Std R" pitchFamily="18" charset="-128"/>
                <a:ea typeface="Adobe Fangsong Std R" pitchFamily="18" charset="-128"/>
              </a:rPr>
              <a:t>They </a:t>
            </a:r>
            <a:r>
              <a:rPr lang="en-US" sz="2400" b="1" dirty="0">
                <a:solidFill>
                  <a:srgbClr val="4F81BD"/>
                </a:solidFill>
                <a:latin typeface="Adobe Fangsong Std R" pitchFamily="18" charset="-128"/>
                <a:ea typeface="Adobe Fangsong Std R" pitchFamily="18" charset="-128"/>
              </a:rPr>
              <a:t>went to a deeper level than they normally get to do during our literacy time</a:t>
            </a:r>
            <a:r>
              <a:rPr lang="en-US" sz="2400" b="1" dirty="0" smtClean="0">
                <a:solidFill>
                  <a:srgbClr val="4F81BD"/>
                </a:solidFill>
                <a:latin typeface="Adobe Fangsong Std R" pitchFamily="18" charset="-128"/>
                <a:ea typeface="Adobe Fangsong Std R" pitchFamily="18" charset="-128"/>
              </a:rPr>
              <a:t>.”</a:t>
            </a:r>
            <a:br>
              <a:rPr lang="en-US" sz="2400" b="1" dirty="0" smtClean="0">
                <a:solidFill>
                  <a:srgbClr val="4F81BD"/>
                </a:solidFill>
                <a:latin typeface="Adobe Fangsong Std R" pitchFamily="18" charset="-128"/>
                <a:ea typeface="Adobe Fangsong Std R" pitchFamily="18" charset="-128"/>
              </a:rPr>
            </a:br>
            <a:r>
              <a:rPr lang="en-US" sz="2400" b="1" dirty="0" smtClean="0">
                <a:solidFill>
                  <a:srgbClr val="4F81BD"/>
                </a:solidFill>
                <a:latin typeface="Adobe Fangsong Std R" pitchFamily="18" charset="-128"/>
                <a:ea typeface="Adobe Fangsong Std R" pitchFamily="18" charset="-128"/>
              </a:rPr>
              <a:t>		- 5</a:t>
            </a:r>
            <a:r>
              <a:rPr lang="en-US" sz="2400" b="1" baseline="30000" dirty="0" smtClean="0">
                <a:solidFill>
                  <a:srgbClr val="4F81BD"/>
                </a:solidFill>
                <a:latin typeface="Adobe Fangsong Std R" pitchFamily="18" charset="-128"/>
                <a:ea typeface="Adobe Fangsong Std R" pitchFamily="18" charset="-128"/>
              </a:rPr>
              <a:t>th</a:t>
            </a:r>
            <a:r>
              <a:rPr lang="en-US" sz="2400" b="1" dirty="0" smtClean="0">
                <a:solidFill>
                  <a:srgbClr val="4F81BD"/>
                </a:solidFill>
                <a:latin typeface="Adobe Fangsong Std R" pitchFamily="18" charset="-128"/>
                <a:ea typeface="Adobe Fangsong Std R" pitchFamily="18" charset="-128"/>
              </a:rPr>
              <a:t> grade teacher at McKinley</a:t>
            </a:r>
            <a:endParaRPr lang="en-US" sz="2400" b="1" dirty="0">
              <a:solidFill>
                <a:srgbClr val="4F81BD"/>
              </a:solidFill>
              <a:latin typeface="Adobe Fangsong Std R" pitchFamily="18" charset="-128"/>
              <a:ea typeface="Adobe Fangsong Std R" pitchFamily="18" charset="-128"/>
            </a:endParaRPr>
          </a:p>
        </p:txBody>
      </p:sp>
      <p:sp>
        <p:nvSpPr>
          <p:cNvPr id="5" name="Slide Number Placeholder 4"/>
          <p:cNvSpPr>
            <a:spLocks noGrp="1"/>
          </p:cNvSpPr>
          <p:nvPr>
            <p:ph type="sldNum" sz="quarter" idx="12"/>
          </p:nvPr>
        </p:nvSpPr>
        <p:spPr/>
        <p:txBody>
          <a:bodyPr/>
          <a:lstStyle/>
          <a:p>
            <a:fld id="{F7346A9E-C754-7D4C-B4F3-4D2F58EEE424}" type="slidenum">
              <a:rPr lang="en-US" smtClean="0"/>
              <a:t>20</a:t>
            </a:fld>
            <a:endParaRPr lang="en-US" dirty="0"/>
          </a:p>
        </p:txBody>
      </p:sp>
    </p:spTree>
    <p:extLst>
      <p:ext uri="{BB962C8B-B14F-4D97-AF65-F5344CB8AC3E}">
        <p14:creationId xmlns:p14="http://schemas.microsoft.com/office/powerpoint/2010/main" val="36642311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8"/>
          <p:cNvSpPr>
            <a:spLocks noGrp="1" noChangeArrowheads="1"/>
          </p:cNvSpPr>
          <p:nvPr>
            <p:ph type="sldNum" sz="quarter" idx="12"/>
          </p:nvPr>
        </p:nvSpPr>
        <p:spPr/>
        <p:txBody>
          <a:bodyPr/>
          <a:lstStyle/>
          <a:p>
            <a:pPr>
              <a:defRPr/>
            </a:pPr>
            <a:fld id="{23660153-8B6F-4B6C-932A-4501D248A874}" type="slidenum">
              <a:rPr lang="en-US"/>
              <a:pPr>
                <a:defRPr/>
              </a:pPr>
              <a:t>21</a:t>
            </a:fld>
            <a:endParaRPr lang="en-US" dirty="0"/>
          </a:p>
        </p:txBody>
      </p:sp>
      <p:sp>
        <p:nvSpPr>
          <p:cNvPr id="25603" name="Rectangle 2"/>
          <p:cNvSpPr>
            <a:spLocks noGrp="1" noChangeArrowheads="1"/>
          </p:cNvSpPr>
          <p:nvPr>
            <p:ph type="ctrTitle"/>
          </p:nvPr>
        </p:nvSpPr>
        <p:spPr>
          <a:xfrm>
            <a:off x="387927" y="304801"/>
            <a:ext cx="8395855" cy="637308"/>
          </a:xfrm>
        </p:spPr>
        <p:txBody>
          <a:bodyPr>
            <a:normAutofit fontScale="90000"/>
          </a:bodyPr>
          <a:lstStyle/>
          <a:p>
            <a:pPr>
              <a:lnSpc>
                <a:spcPct val="80000"/>
              </a:lnSpc>
              <a:defRPr/>
            </a:pPr>
            <a:r>
              <a:rPr lang="en-US" sz="3100" b="1" dirty="0" smtClean="0">
                <a:solidFill>
                  <a:srgbClr val="C00000"/>
                </a:solidFill>
              </a:rPr>
              <a:t/>
            </a:r>
            <a:br>
              <a:rPr lang="en-US" sz="3100" b="1" dirty="0" smtClean="0">
                <a:solidFill>
                  <a:srgbClr val="C00000"/>
                </a:solidFill>
              </a:rPr>
            </a:br>
            <a:r>
              <a:rPr lang="en-US" sz="1050" b="1" dirty="0">
                <a:solidFill>
                  <a:srgbClr val="C00000"/>
                </a:solidFill>
              </a:rPr>
              <a:t> </a:t>
            </a:r>
            <a:br>
              <a:rPr lang="en-US" sz="1050" b="1" dirty="0">
                <a:solidFill>
                  <a:srgbClr val="C00000"/>
                </a:solidFill>
              </a:rPr>
            </a:br>
            <a:r>
              <a:rPr lang="en-US" sz="3200" b="1" dirty="0">
                <a:solidFill>
                  <a:srgbClr val="FF6600"/>
                </a:solidFill>
                <a:latin typeface="Arial Black" pitchFamily="34" charset="0"/>
              </a:rPr>
              <a:t>Ways that A4L Research Was </a:t>
            </a:r>
            <a:r>
              <a:rPr lang="en-US" sz="3200" b="1" dirty="0" smtClean="0">
                <a:solidFill>
                  <a:srgbClr val="FF6600"/>
                </a:solidFill>
                <a:latin typeface="Arial Black" pitchFamily="34" charset="0"/>
              </a:rPr>
              <a:t>Collected</a:t>
            </a:r>
            <a:r>
              <a:rPr lang="en-US" b="1" dirty="0" smtClean="0">
                <a:solidFill>
                  <a:srgbClr val="C00000"/>
                </a:solidFill>
                <a:latin typeface="Arial" charset="0"/>
              </a:rPr>
              <a:t/>
            </a:r>
            <a:br>
              <a:rPr lang="en-US" b="1" dirty="0" smtClean="0">
                <a:solidFill>
                  <a:srgbClr val="C00000"/>
                </a:solidFill>
                <a:latin typeface="Arial" charset="0"/>
              </a:rPr>
            </a:br>
            <a:endParaRPr lang="en-US" b="1" dirty="0" smtClean="0">
              <a:solidFill>
                <a:srgbClr val="C00000"/>
              </a:solidFill>
              <a:latin typeface="Arial" charset="0"/>
            </a:endParaRPr>
          </a:p>
        </p:txBody>
      </p:sp>
      <p:sp>
        <p:nvSpPr>
          <p:cNvPr id="26628" name="Rectangle 3"/>
          <p:cNvSpPr>
            <a:spLocks noGrp="1" noChangeArrowheads="1"/>
          </p:cNvSpPr>
          <p:nvPr>
            <p:ph type="subTitle" idx="1"/>
          </p:nvPr>
        </p:nvSpPr>
        <p:spPr>
          <a:xfrm>
            <a:off x="-138545" y="1136072"/>
            <a:ext cx="9282546" cy="5777346"/>
          </a:xfrm>
        </p:spPr>
        <p:txBody>
          <a:bodyPr>
            <a:normAutofit/>
          </a:bodyPr>
          <a:lstStyle/>
          <a:p>
            <a:pPr algn="l" eaLnBrk="1" hangingPunct="1">
              <a:lnSpc>
                <a:spcPct val="80000"/>
              </a:lnSpc>
            </a:pPr>
            <a:r>
              <a:rPr lang="en-US" altLang="en-US" sz="2600" b="1" dirty="0" smtClean="0">
                <a:solidFill>
                  <a:srgbClr val="214365"/>
                </a:solidFill>
                <a:cs typeface="Arial" charset="0"/>
              </a:rPr>
              <a:t>     		</a:t>
            </a:r>
            <a:r>
              <a:rPr lang="en-US" altLang="en-US" sz="2800" b="1" dirty="0" smtClean="0">
                <a:solidFill>
                  <a:srgbClr val="274F77"/>
                </a:solidFill>
                <a:cs typeface="Arial" charset="0"/>
              </a:rPr>
              <a:t>Pre/Post Cross Curriculum Unit Assessments (CCU’s) </a:t>
            </a:r>
          </a:p>
          <a:p>
            <a:pPr algn="l" eaLnBrk="1" hangingPunct="1">
              <a:lnSpc>
                <a:spcPct val="80000"/>
              </a:lnSpc>
            </a:pPr>
            <a:r>
              <a:rPr lang="en-US" altLang="en-US" sz="2600" b="1" dirty="0">
                <a:solidFill>
                  <a:srgbClr val="214365"/>
                </a:solidFill>
                <a:cs typeface="Arial" charset="0"/>
              </a:rPr>
              <a:t>	</a:t>
            </a:r>
            <a:r>
              <a:rPr lang="en-US" altLang="en-US" sz="2600" b="1" dirty="0" smtClean="0">
                <a:solidFill>
                  <a:srgbClr val="214365"/>
                </a:solidFill>
                <a:cs typeface="Arial" charset="0"/>
              </a:rPr>
              <a:t>		</a:t>
            </a:r>
            <a:r>
              <a:rPr lang="en-US" altLang="en-US" sz="2200" b="1" dirty="0" smtClean="0">
                <a:solidFill>
                  <a:srgbClr val="09BFFF"/>
                </a:solidFill>
                <a:cs typeface="Arial" charset="0"/>
              </a:rPr>
              <a:t>Developed and field-tested over time with University of 					Washington and YA A4L network </a:t>
            </a:r>
          </a:p>
          <a:p>
            <a:pPr algn="l" eaLnBrk="1" hangingPunct="1">
              <a:lnSpc>
                <a:spcPct val="80000"/>
              </a:lnSpc>
            </a:pPr>
            <a:endParaRPr lang="en-US" altLang="en-US" sz="800" b="1" dirty="0" smtClean="0">
              <a:solidFill>
                <a:srgbClr val="00B0F0"/>
              </a:solidFill>
              <a:cs typeface="Arial" charset="0"/>
            </a:endParaRPr>
          </a:p>
          <a:p>
            <a:pPr algn="l" eaLnBrk="1" hangingPunct="1">
              <a:lnSpc>
                <a:spcPct val="80000"/>
              </a:lnSpc>
            </a:pPr>
            <a:r>
              <a:rPr lang="en-US" altLang="en-US" sz="2600" b="1" dirty="0" smtClean="0">
                <a:solidFill>
                  <a:srgbClr val="003366"/>
                </a:solidFill>
                <a:cs typeface="Arial" charset="0"/>
              </a:rPr>
              <a:t>     	</a:t>
            </a:r>
            <a:r>
              <a:rPr lang="en-US" altLang="en-US" sz="2600" b="1" dirty="0">
                <a:solidFill>
                  <a:srgbClr val="003366"/>
                </a:solidFill>
                <a:cs typeface="Arial" charset="0"/>
              </a:rPr>
              <a:t>	</a:t>
            </a:r>
            <a:r>
              <a:rPr lang="en-US" altLang="en-US" sz="2800" b="1" dirty="0" smtClean="0">
                <a:solidFill>
                  <a:srgbClr val="003366"/>
                </a:solidFill>
                <a:cs typeface="Arial" charset="0"/>
              </a:rPr>
              <a:t>Observations in the Classroom</a:t>
            </a:r>
          </a:p>
          <a:p>
            <a:pPr algn="l" eaLnBrk="1" hangingPunct="1">
              <a:lnSpc>
                <a:spcPct val="80000"/>
              </a:lnSpc>
              <a:buFont typeface="Wingdings" pitchFamily="2" charset="2"/>
              <a:buNone/>
            </a:pPr>
            <a:endParaRPr lang="en-US" altLang="en-US" sz="900" b="1" dirty="0" smtClean="0">
              <a:solidFill>
                <a:srgbClr val="003366"/>
              </a:solidFill>
              <a:cs typeface="Arial" charset="0"/>
            </a:endParaRPr>
          </a:p>
          <a:p>
            <a:pPr algn="l" eaLnBrk="1" hangingPunct="1">
              <a:lnSpc>
                <a:spcPct val="80000"/>
              </a:lnSpc>
            </a:pPr>
            <a:r>
              <a:rPr lang="en-US" altLang="en-US" sz="2600" b="1" dirty="0">
                <a:solidFill>
                  <a:srgbClr val="003366"/>
                </a:solidFill>
                <a:cs typeface="Arial" charset="0"/>
              </a:rPr>
              <a:t> </a:t>
            </a:r>
            <a:r>
              <a:rPr lang="en-US" altLang="en-US" sz="2600" b="1" dirty="0" smtClean="0">
                <a:solidFill>
                  <a:srgbClr val="003366"/>
                </a:solidFill>
                <a:cs typeface="Arial" charset="0"/>
              </a:rPr>
              <a:t>    		</a:t>
            </a:r>
            <a:r>
              <a:rPr lang="en-US" altLang="en-US" sz="2800" b="1" dirty="0" smtClean="0">
                <a:solidFill>
                  <a:srgbClr val="003366"/>
                </a:solidFill>
                <a:cs typeface="Arial" charset="0"/>
              </a:rPr>
              <a:t>Teacher Surveys </a:t>
            </a:r>
          </a:p>
          <a:p>
            <a:pPr algn="l" eaLnBrk="1" hangingPunct="1">
              <a:lnSpc>
                <a:spcPct val="80000"/>
              </a:lnSpc>
            </a:pPr>
            <a:endParaRPr lang="en-US" altLang="en-US" sz="1200" b="1" dirty="0">
              <a:solidFill>
                <a:srgbClr val="003366"/>
              </a:solidFill>
              <a:cs typeface="Arial" charset="0"/>
            </a:endParaRPr>
          </a:p>
          <a:p>
            <a:pPr algn="l" eaLnBrk="1" hangingPunct="1">
              <a:lnSpc>
                <a:spcPct val="80000"/>
              </a:lnSpc>
            </a:pPr>
            <a:r>
              <a:rPr lang="en-US" altLang="en-US" sz="2600" b="1" dirty="0" smtClean="0">
                <a:solidFill>
                  <a:srgbClr val="003366"/>
                </a:solidFill>
                <a:cs typeface="Arial" charset="0"/>
              </a:rPr>
              <a:t>		</a:t>
            </a:r>
            <a:r>
              <a:rPr lang="en-US" altLang="en-US" sz="2800" b="1" dirty="0" smtClean="0">
                <a:solidFill>
                  <a:srgbClr val="003366"/>
                </a:solidFill>
                <a:cs typeface="Arial" charset="0"/>
              </a:rPr>
              <a:t>Documentation by video, audio and interviews</a:t>
            </a:r>
          </a:p>
          <a:p>
            <a:pPr algn="l" eaLnBrk="1" hangingPunct="1">
              <a:lnSpc>
                <a:spcPct val="80000"/>
              </a:lnSpc>
            </a:pPr>
            <a:endParaRPr lang="en-US" altLang="en-US" sz="1000" b="1" dirty="0">
              <a:solidFill>
                <a:srgbClr val="003366"/>
              </a:solidFill>
              <a:cs typeface="Arial" charset="0"/>
            </a:endParaRPr>
          </a:p>
          <a:p>
            <a:pPr algn="l" eaLnBrk="1" hangingPunct="1">
              <a:lnSpc>
                <a:spcPct val="80000"/>
              </a:lnSpc>
            </a:pPr>
            <a:r>
              <a:rPr lang="en-US" altLang="en-US" sz="2600" b="1" dirty="0" smtClean="0">
                <a:solidFill>
                  <a:srgbClr val="003366"/>
                </a:solidFill>
                <a:cs typeface="Arial" charset="0"/>
              </a:rPr>
              <a:t>		</a:t>
            </a:r>
            <a:r>
              <a:rPr lang="en-US" altLang="en-US" sz="2800" b="1" dirty="0" smtClean="0">
                <a:solidFill>
                  <a:srgbClr val="003366"/>
                </a:solidFill>
                <a:cs typeface="Arial" charset="0"/>
              </a:rPr>
              <a:t>Focus Groups</a:t>
            </a:r>
          </a:p>
          <a:p>
            <a:pPr algn="l" eaLnBrk="1" hangingPunct="1">
              <a:lnSpc>
                <a:spcPct val="80000"/>
              </a:lnSpc>
            </a:pPr>
            <a:endParaRPr lang="en-US" altLang="en-US" sz="1000" b="1" dirty="0">
              <a:solidFill>
                <a:srgbClr val="003366"/>
              </a:solidFill>
              <a:cs typeface="Arial" charset="0"/>
            </a:endParaRPr>
          </a:p>
          <a:p>
            <a:pPr algn="l" eaLnBrk="1" hangingPunct="1">
              <a:lnSpc>
                <a:spcPct val="80000"/>
              </a:lnSpc>
            </a:pPr>
            <a:r>
              <a:rPr lang="en-US" altLang="en-US" sz="2600" b="1" dirty="0" smtClean="0">
                <a:solidFill>
                  <a:srgbClr val="003366"/>
                </a:solidFill>
                <a:cs typeface="Arial" charset="0"/>
              </a:rPr>
              <a:t>		</a:t>
            </a:r>
            <a:r>
              <a:rPr lang="en-US" altLang="en-US" sz="2800" b="1" dirty="0" smtClean="0">
                <a:solidFill>
                  <a:srgbClr val="003366"/>
                </a:solidFill>
                <a:cs typeface="Arial" charset="0"/>
              </a:rPr>
              <a:t>Embedded Assessments</a:t>
            </a:r>
          </a:p>
          <a:p>
            <a:pPr algn="l" eaLnBrk="1" hangingPunct="1">
              <a:lnSpc>
                <a:spcPct val="80000"/>
              </a:lnSpc>
            </a:pPr>
            <a:r>
              <a:rPr lang="en-US" altLang="en-US" sz="2600" b="1" dirty="0">
                <a:solidFill>
                  <a:srgbClr val="003366"/>
                </a:solidFill>
                <a:cs typeface="Arial" charset="0"/>
              </a:rPr>
              <a:t>	</a:t>
            </a:r>
            <a:r>
              <a:rPr lang="en-US" altLang="en-US" sz="2600" b="1" dirty="0" smtClean="0">
                <a:solidFill>
                  <a:srgbClr val="003366"/>
                </a:solidFill>
                <a:cs typeface="Arial" charset="0"/>
              </a:rPr>
              <a:t>		</a:t>
            </a:r>
            <a:r>
              <a:rPr lang="en-US" altLang="en-US" sz="2200" b="1" dirty="0" smtClean="0">
                <a:solidFill>
                  <a:srgbClr val="00B0F0"/>
                </a:solidFill>
                <a:cs typeface="Arial" charset="0"/>
              </a:rPr>
              <a:t>TRAIL Markers</a:t>
            </a:r>
          </a:p>
          <a:p>
            <a:pPr algn="l" eaLnBrk="1" hangingPunct="1">
              <a:lnSpc>
                <a:spcPct val="80000"/>
              </a:lnSpc>
            </a:pPr>
            <a:r>
              <a:rPr lang="en-US" altLang="en-US" sz="2200" b="1" dirty="0">
                <a:solidFill>
                  <a:srgbClr val="00B0F0"/>
                </a:solidFill>
                <a:cs typeface="Arial" charset="0"/>
              </a:rPr>
              <a:t>	</a:t>
            </a:r>
            <a:r>
              <a:rPr lang="en-US" altLang="en-US" sz="2200" b="1" dirty="0" smtClean="0">
                <a:solidFill>
                  <a:srgbClr val="00B0F0"/>
                </a:solidFill>
                <a:cs typeface="Arial" charset="0"/>
              </a:rPr>
              <a:t>		Assessment Tool Kit</a:t>
            </a:r>
            <a:r>
              <a:rPr lang="en-US" altLang="en-US" sz="2200" b="1" dirty="0">
                <a:solidFill>
                  <a:srgbClr val="00B0F0"/>
                </a:solidFill>
                <a:cs typeface="Arial" charset="0"/>
              </a:rPr>
              <a:t>	</a:t>
            </a:r>
          </a:p>
          <a:p>
            <a:pPr algn="l" eaLnBrk="1" hangingPunct="1">
              <a:lnSpc>
                <a:spcPct val="80000"/>
              </a:lnSpc>
            </a:pPr>
            <a:r>
              <a:rPr lang="en-US" altLang="en-US" sz="2600" b="1" dirty="0" smtClean="0">
                <a:solidFill>
                  <a:srgbClr val="003366"/>
                </a:solidFill>
                <a:cs typeface="Arial" charset="0"/>
              </a:rPr>
              <a:t>		</a:t>
            </a:r>
            <a:r>
              <a:rPr lang="en-US" altLang="en-US" sz="2800" b="1" dirty="0" smtClean="0">
                <a:solidFill>
                  <a:srgbClr val="003366"/>
                </a:solidFill>
                <a:cs typeface="Arial" charset="0"/>
              </a:rPr>
              <a:t>Standardized Tests</a:t>
            </a:r>
          </a:p>
          <a:p>
            <a:pPr algn="l" eaLnBrk="1" hangingPunct="1">
              <a:lnSpc>
                <a:spcPct val="80000"/>
              </a:lnSpc>
            </a:pPr>
            <a:r>
              <a:rPr lang="en-US" altLang="en-US" sz="2600" b="1" dirty="0">
                <a:solidFill>
                  <a:srgbClr val="003366"/>
                </a:solidFill>
                <a:cs typeface="Arial" charset="0"/>
              </a:rPr>
              <a:t>	</a:t>
            </a:r>
            <a:r>
              <a:rPr lang="en-US" altLang="en-US" sz="2600" b="1" dirty="0" smtClean="0">
                <a:solidFill>
                  <a:srgbClr val="003366"/>
                </a:solidFill>
                <a:cs typeface="Arial" charset="0"/>
              </a:rPr>
              <a:t>		</a:t>
            </a:r>
            <a:r>
              <a:rPr lang="en-US" altLang="en-US" sz="2200" b="1" dirty="0" smtClean="0">
                <a:solidFill>
                  <a:srgbClr val="00B0F0"/>
                </a:solidFill>
                <a:cs typeface="Arial" charset="0"/>
              </a:rPr>
              <a:t>Reading, Writing, Math</a:t>
            </a:r>
          </a:p>
          <a:p>
            <a:pPr algn="l" eaLnBrk="1" hangingPunct="1">
              <a:lnSpc>
                <a:spcPct val="80000"/>
              </a:lnSpc>
            </a:pPr>
            <a:endParaRPr lang="en-US" altLang="en-US" sz="800" b="1" dirty="0" smtClean="0">
              <a:solidFill>
                <a:srgbClr val="003366"/>
              </a:solidFill>
              <a:latin typeface="Arial Narrow" pitchFamily="34" charset="0"/>
              <a:cs typeface="Arial" charset="0"/>
            </a:endParaRPr>
          </a:p>
        </p:txBody>
      </p:sp>
      <p:sp>
        <p:nvSpPr>
          <p:cNvPr id="19" name="5-Point Star 18"/>
          <p:cNvSpPr/>
          <p:nvPr/>
        </p:nvSpPr>
        <p:spPr>
          <a:xfrm>
            <a:off x="529937" y="5805051"/>
            <a:ext cx="145472" cy="138545"/>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lumMod val="40000"/>
                  <a:lumOff val="60000"/>
                </a:schemeClr>
              </a:solidFill>
            </a:endParaRPr>
          </a:p>
        </p:txBody>
      </p:sp>
      <p:sp>
        <p:nvSpPr>
          <p:cNvPr id="20" name="5-Point Star 19"/>
          <p:cNvSpPr/>
          <p:nvPr/>
        </p:nvSpPr>
        <p:spPr>
          <a:xfrm>
            <a:off x="536864" y="4668981"/>
            <a:ext cx="145472" cy="138545"/>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lumMod val="40000"/>
                  <a:lumOff val="60000"/>
                </a:schemeClr>
              </a:solidFill>
            </a:endParaRPr>
          </a:p>
        </p:txBody>
      </p:sp>
      <p:sp>
        <p:nvSpPr>
          <p:cNvPr id="22" name="5-Point Star 21"/>
          <p:cNvSpPr/>
          <p:nvPr/>
        </p:nvSpPr>
        <p:spPr>
          <a:xfrm>
            <a:off x="519546" y="4100944"/>
            <a:ext cx="145472" cy="138545"/>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lumMod val="40000"/>
                  <a:lumOff val="60000"/>
                </a:schemeClr>
              </a:solidFill>
            </a:endParaRPr>
          </a:p>
        </p:txBody>
      </p:sp>
      <p:sp>
        <p:nvSpPr>
          <p:cNvPr id="23" name="5-Point Star 22"/>
          <p:cNvSpPr/>
          <p:nvPr/>
        </p:nvSpPr>
        <p:spPr>
          <a:xfrm>
            <a:off x="540328" y="3546763"/>
            <a:ext cx="145472" cy="138545"/>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lumMod val="40000"/>
                  <a:lumOff val="60000"/>
                </a:schemeClr>
              </a:solidFill>
            </a:endParaRPr>
          </a:p>
        </p:txBody>
      </p:sp>
      <p:sp>
        <p:nvSpPr>
          <p:cNvPr id="24" name="5-Point Star 23"/>
          <p:cNvSpPr/>
          <p:nvPr/>
        </p:nvSpPr>
        <p:spPr>
          <a:xfrm>
            <a:off x="505692" y="2923306"/>
            <a:ext cx="145472" cy="138545"/>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lumMod val="40000"/>
                  <a:lumOff val="60000"/>
                </a:schemeClr>
              </a:solidFill>
            </a:endParaRPr>
          </a:p>
        </p:txBody>
      </p:sp>
      <p:sp>
        <p:nvSpPr>
          <p:cNvPr id="26" name="5-Point Star 25"/>
          <p:cNvSpPr/>
          <p:nvPr/>
        </p:nvSpPr>
        <p:spPr>
          <a:xfrm>
            <a:off x="505692" y="2369126"/>
            <a:ext cx="145472" cy="138545"/>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lumMod val="40000"/>
                  <a:lumOff val="60000"/>
                </a:schemeClr>
              </a:solidFill>
            </a:endParaRPr>
          </a:p>
        </p:txBody>
      </p:sp>
      <p:sp>
        <p:nvSpPr>
          <p:cNvPr id="27" name="5-Point Star 26"/>
          <p:cNvSpPr/>
          <p:nvPr/>
        </p:nvSpPr>
        <p:spPr>
          <a:xfrm>
            <a:off x="523010" y="1274617"/>
            <a:ext cx="145472" cy="138545"/>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lumMod val="40000"/>
                  <a:lumOff val="60000"/>
                </a:schemeClr>
              </a:solidFill>
            </a:endParaRPr>
          </a:p>
        </p:txBody>
      </p:sp>
    </p:spTree>
    <p:extLst>
      <p:ext uri="{BB962C8B-B14F-4D97-AF65-F5344CB8AC3E}">
        <p14:creationId xmlns:p14="http://schemas.microsoft.com/office/powerpoint/2010/main" val="34830735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311DE880-97B9-4AEA-8F5D-3DD4BDB9F264}" type="slidenum">
              <a:rPr lang="en-US"/>
              <a:pPr>
                <a:defRPr/>
              </a:pPr>
              <a:t>22</a:t>
            </a:fld>
            <a:endParaRPr lang="en-US" dirty="0"/>
          </a:p>
        </p:txBody>
      </p:sp>
      <p:sp>
        <p:nvSpPr>
          <p:cNvPr id="4" name="Rectangle 18"/>
          <p:cNvSpPr txBox="1">
            <a:spLocks noGrp="1" noChangeArrowheads="1"/>
          </p:cNvSpPr>
          <p:nvPr/>
        </p:nvSpPr>
        <p:spPr bwMode="auto">
          <a:xfrm>
            <a:off x="6858000" y="6015038"/>
            <a:ext cx="1905000" cy="457200"/>
          </a:xfrm>
          <a:prstGeom prst="rect">
            <a:avLst/>
          </a:prstGeom>
          <a:noFill/>
          <a:ln>
            <a:miter lim="800000"/>
            <a:headEnd/>
            <a:tailEnd/>
          </a:ln>
        </p:spPr>
        <p:txBody>
          <a:bodyPr anchor="b"/>
          <a:lstStyle/>
          <a:p>
            <a:pPr algn="r">
              <a:defRPr/>
            </a:pPr>
            <a:fld id="{5B2B182B-1BD5-4C5D-872C-06597FEABA8F}" type="slidenum">
              <a:rPr kumimoji="0" lang="en-US" sz="1400">
                <a:solidFill>
                  <a:schemeClr val="bg2"/>
                </a:solidFill>
                <a:latin typeface="+mn-lt"/>
              </a:rPr>
              <a:pPr algn="r">
                <a:defRPr/>
              </a:pPr>
              <a:t>22</a:t>
            </a:fld>
            <a:endParaRPr kumimoji="0" lang="en-US" sz="1400" dirty="0">
              <a:solidFill>
                <a:schemeClr val="bg2"/>
              </a:solidFill>
              <a:latin typeface="+mn-lt"/>
            </a:endParaRPr>
          </a:p>
        </p:txBody>
      </p:sp>
      <p:sp>
        <p:nvSpPr>
          <p:cNvPr id="20484" name="Rectangle 2"/>
          <p:cNvSpPr>
            <a:spLocks noGrp="1" noChangeArrowheads="1"/>
          </p:cNvSpPr>
          <p:nvPr>
            <p:ph type="ctrTitle" idx="4294967295"/>
          </p:nvPr>
        </p:nvSpPr>
        <p:spPr>
          <a:xfrm>
            <a:off x="533400" y="381000"/>
            <a:ext cx="8229600" cy="5943600"/>
          </a:xfrm>
        </p:spPr>
        <p:txBody>
          <a:bodyPr anchorCtr="1">
            <a:normAutofit fontScale="90000"/>
          </a:bodyPr>
          <a:lstStyle/>
          <a:p>
            <a:pPr>
              <a:defRPr/>
            </a:pPr>
            <a:r>
              <a:rPr lang="en-US" sz="1800" b="1" dirty="0" smtClean="0">
                <a:solidFill>
                  <a:schemeClr val="accent5">
                    <a:lumMod val="25000"/>
                  </a:schemeClr>
                </a:solidFill>
                <a:latin typeface="Arial" pitchFamily="34" charset="0"/>
                <a:cs typeface="Arial" pitchFamily="34" charset="0"/>
              </a:rPr>
              <a:t/>
            </a:r>
            <a:br>
              <a:rPr lang="en-US" sz="1800" b="1" dirty="0" smtClean="0">
                <a:solidFill>
                  <a:schemeClr val="accent5">
                    <a:lumMod val="25000"/>
                  </a:schemeClr>
                </a:solidFill>
                <a:latin typeface="Arial" pitchFamily="34" charset="0"/>
                <a:cs typeface="Arial" pitchFamily="34" charset="0"/>
              </a:rPr>
            </a:br>
            <a:r>
              <a:rPr lang="en-US" sz="1800" b="1" dirty="0" smtClean="0">
                <a:solidFill>
                  <a:schemeClr val="accent5">
                    <a:lumMod val="25000"/>
                  </a:schemeClr>
                </a:solidFill>
                <a:latin typeface="Arial" pitchFamily="34" charset="0"/>
                <a:cs typeface="Arial" pitchFamily="34" charset="0"/>
              </a:rPr>
              <a:t/>
            </a:r>
            <a:br>
              <a:rPr lang="en-US" sz="1800" b="1" dirty="0" smtClean="0">
                <a:solidFill>
                  <a:schemeClr val="accent5">
                    <a:lumMod val="25000"/>
                  </a:schemeClr>
                </a:solidFill>
                <a:latin typeface="Arial" pitchFamily="34" charset="0"/>
                <a:cs typeface="Arial" pitchFamily="34" charset="0"/>
              </a:rPr>
            </a:br>
            <a:r>
              <a:rPr lang="en-US" sz="1800" b="1" dirty="0">
                <a:solidFill>
                  <a:schemeClr val="accent5">
                    <a:lumMod val="25000"/>
                  </a:schemeClr>
                </a:solidFill>
                <a:latin typeface="+mn-lt"/>
                <a:cs typeface="Arial" pitchFamily="34" charset="0"/>
              </a:rPr>
              <a:t/>
            </a:r>
            <a:br>
              <a:rPr lang="en-US" sz="1800" b="1" dirty="0">
                <a:solidFill>
                  <a:schemeClr val="accent5">
                    <a:lumMod val="25000"/>
                  </a:schemeClr>
                </a:solidFill>
                <a:latin typeface="+mn-lt"/>
                <a:cs typeface="Arial" pitchFamily="34" charset="0"/>
              </a:rPr>
            </a:br>
            <a:r>
              <a:rPr lang="en-US" sz="2000" b="1" dirty="0" smtClean="0">
                <a:solidFill>
                  <a:schemeClr val="accent5">
                    <a:lumMod val="25000"/>
                  </a:schemeClr>
                </a:solidFill>
                <a:latin typeface="+mn-lt"/>
                <a:cs typeface="Arial" pitchFamily="34" charset="0"/>
              </a:rPr>
              <a:t>Fall 2005 – Spring 2006</a:t>
            </a:r>
            <a:br>
              <a:rPr lang="en-US" sz="2000" b="1" dirty="0" smtClean="0">
                <a:solidFill>
                  <a:schemeClr val="accent5">
                    <a:lumMod val="25000"/>
                  </a:schemeClr>
                </a:solidFill>
                <a:latin typeface="+mn-lt"/>
                <a:cs typeface="Arial" pitchFamily="34" charset="0"/>
              </a:rPr>
            </a:br>
            <a:r>
              <a:rPr lang="en-US" sz="800" b="1" dirty="0">
                <a:solidFill>
                  <a:schemeClr val="accent5">
                    <a:lumMod val="25000"/>
                  </a:schemeClr>
                </a:solidFill>
                <a:latin typeface="+mn-lt"/>
                <a:cs typeface="Arial" pitchFamily="34" charset="0"/>
              </a:rPr>
              <a:t> </a:t>
            </a:r>
            <a:r>
              <a:rPr lang="en-US" sz="800" b="1" dirty="0" smtClean="0">
                <a:solidFill>
                  <a:schemeClr val="accent5">
                    <a:lumMod val="25000"/>
                  </a:schemeClr>
                </a:solidFill>
                <a:latin typeface="+mn-lt"/>
                <a:cs typeface="Arial" pitchFamily="34" charset="0"/>
              </a:rPr>
              <a:t> </a:t>
            </a:r>
            <a:r>
              <a:rPr lang="en-US" sz="1800" b="1" dirty="0" smtClean="0">
                <a:solidFill>
                  <a:schemeClr val="accent5">
                    <a:lumMod val="25000"/>
                  </a:schemeClr>
                </a:solidFill>
                <a:latin typeface="+mn-lt"/>
                <a:cs typeface="Arial" pitchFamily="34" charset="0"/>
              </a:rPr>
              <a:t/>
            </a:r>
            <a:br>
              <a:rPr lang="en-US" sz="1800" b="1" dirty="0" smtClean="0">
                <a:solidFill>
                  <a:schemeClr val="accent5">
                    <a:lumMod val="25000"/>
                  </a:schemeClr>
                </a:solidFill>
                <a:latin typeface="+mn-lt"/>
                <a:cs typeface="Arial" pitchFamily="34" charset="0"/>
              </a:rPr>
            </a:br>
            <a:r>
              <a:rPr lang="en-US" sz="2000" b="1" dirty="0" smtClean="0">
                <a:solidFill>
                  <a:schemeClr val="accent5">
                    <a:lumMod val="25000"/>
                  </a:schemeClr>
                </a:solidFill>
                <a:latin typeface="+mn-lt"/>
                <a:cs typeface="Arial" pitchFamily="34" charset="0"/>
              </a:rPr>
              <a:t>Fall 2006 – Spring 2007</a:t>
            </a:r>
            <a:r>
              <a:rPr lang="en-US" sz="1800" b="1" dirty="0" smtClean="0">
                <a:solidFill>
                  <a:schemeClr val="accent5">
                    <a:lumMod val="25000"/>
                  </a:schemeClr>
                </a:solidFill>
                <a:latin typeface="+mn-lt"/>
                <a:cs typeface="Arial" pitchFamily="34" charset="0"/>
              </a:rPr>
              <a:t/>
            </a:r>
            <a:br>
              <a:rPr lang="en-US" sz="1800" b="1" dirty="0" smtClean="0">
                <a:solidFill>
                  <a:schemeClr val="accent5">
                    <a:lumMod val="25000"/>
                  </a:schemeClr>
                </a:solidFill>
                <a:latin typeface="+mn-lt"/>
                <a:cs typeface="Arial" pitchFamily="34" charset="0"/>
              </a:rPr>
            </a:br>
            <a:r>
              <a:rPr lang="en-US" sz="800" b="1" dirty="0" smtClean="0">
                <a:solidFill>
                  <a:schemeClr val="accent5">
                    <a:lumMod val="25000"/>
                  </a:schemeClr>
                </a:solidFill>
                <a:latin typeface="+mn-lt"/>
                <a:cs typeface="Arial" pitchFamily="34" charset="0"/>
              </a:rPr>
              <a:t>  </a:t>
            </a:r>
            <a:r>
              <a:rPr lang="en-US" sz="1800" b="1" dirty="0" smtClean="0">
                <a:solidFill>
                  <a:schemeClr val="accent5">
                    <a:lumMod val="25000"/>
                  </a:schemeClr>
                </a:solidFill>
                <a:latin typeface="+mn-lt"/>
                <a:cs typeface="Arial" pitchFamily="34" charset="0"/>
              </a:rPr>
              <a:t/>
            </a:r>
            <a:br>
              <a:rPr lang="en-US" sz="1800" b="1" dirty="0" smtClean="0">
                <a:solidFill>
                  <a:schemeClr val="accent5">
                    <a:lumMod val="25000"/>
                  </a:schemeClr>
                </a:solidFill>
                <a:latin typeface="+mn-lt"/>
                <a:cs typeface="Arial" pitchFamily="34" charset="0"/>
              </a:rPr>
            </a:br>
            <a:r>
              <a:rPr lang="en-US" sz="2000" b="1" dirty="0" smtClean="0">
                <a:solidFill>
                  <a:schemeClr val="accent5">
                    <a:lumMod val="25000"/>
                  </a:schemeClr>
                </a:solidFill>
                <a:latin typeface="+mn-lt"/>
                <a:cs typeface="Arial" pitchFamily="34" charset="0"/>
              </a:rPr>
              <a:t>Fall 2007 – Spring 2008</a:t>
            </a:r>
            <a:br>
              <a:rPr lang="en-US" sz="2000" b="1" dirty="0" smtClean="0">
                <a:solidFill>
                  <a:schemeClr val="accent5">
                    <a:lumMod val="25000"/>
                  </a:schemeClr>
                </a:solidFill>
                <a:latin typeface="+mn-lt"/>
                <a:cs typeface="Arial" pitchFamily="34" charset="0"/>
              </a:rPr>
            </a:br>
            <a:r>
              <a:rPr lang="en-US" sz="800" b="1" dirty="0" smtClean="0">
                <a:solidFill>
                  <a:schemeClr val="accent5">
                    <a:lumMod val="25000"/>
                  </a:schemeClr>
                </a:solidFill>
                <a:latin typeface="+mn-lt"/>
                <a:cs typeface="Arial" pitchFamily="34" charset="0"/>
              </a:rPr>
              <a:t> </a:t>
            </a:r>
            <a:r>
              <a:rPr lang="en-US" sz="1800" b="1" dirty="0" smtClean="0">
                <a:solidFill>
                  <a:schemeClr val="accent5">
                    <a:lumMod val="25000"/>
                  </a:schemeClr>
                </a:solidFill>
                <a:latin typeface="+mn-lt"/>
                <a:cs typeface="Arial" pitchFamily="34" charset="0"/>
              </a:rPr>
              <a:t/>
            </a:r>
            <a:br>
              <a:rPr lang="en-US" sz="1800" b="1" dirty="0" smtClean="0">
                <a:solidFill>
                  <a:schemeClr val="accent5">
                    <a:lumMod val="25000"/>
                  </a:schemeClr>
                </a:solidFill>
                <a:latin typeface="+mn-lt"/>
                <a:cs typeface="Arial" pitchFamily="34" charset="0"/>
              </a:rPr>
            </a:br>
            <a:r>
              <a:rPr lang="en-US" sz="2000" b="1" dirty="0" smtClean="0">
                <a:solidFill>
                  <a:schemeClr val="accent5">
                    <a:lumMod val="25000"/>
                  </a:schemeClr>
                </a:solidFill>
                <a:latin typeface="+mn-lt"/>
                <a:cs typeface="Arial" pitchFamily="34" charset="0"/>
              </a:rPr>
              <a:t>Fall 2008 – Spring 2009</a:t>
            </a:r>
            <a:br>
              <a:rPr lang="en-US" sz="2000" b="1" dirty="0" smtClean="0">
                <a:solidFill>
                  <a:schemeClr val="accent5">
                    <a:lumMod val="25000"/>
                  </a:schemeClr>
                </a:solidFill>
                <a:latin typeface="+mn-lt"/>
                <a:cs typeface="Arial" pitchFamily="34" charset="0"/>
              </a:rPr>
            </a:br>
            <a:r>
              <a:rPr lang="en-US" sz="800" b="1" dirty="0" smtClean="0">
                <a:solidFill>
                  <a:schemeClr val="accent5">
                    <a:lumMod val="25000"/>
                  </a:schemeClr>
                </a:solidFill>
                <a:latin typeface="+mn-lt"/>
                <a:cs typeface="Arial" pitchFamily="34" charset="0"/>
              </a:rPr>
              <a:t>  </a:t>
            </a:r>
            <a:r>
              <a:rPr lang="en-US" sz="1800" b="1" dirty="0" smtClean="0">
                <a:solidFill>
                  <a:schemeClr val="accent5">
                    <a:lumMod val="25000"/>
                  </a:schemeClr>
                </a:solidFill>
                <a:latin typeface="+mn-lt"/>
                <a:cs typeface="Arial" pitchFamily="34" charset="0"/>
              </a:rPr>
              <a:t/>
            </a:r>
            <a:br>
              <a:rPr lang="en-US" sz="1800" b="1" dirty="0" smtClean="0">
                <a:solidFill>
                  <a:schemeClr val="accent5">
                    <a:lumMod val="25000"/>
                  </a:schemeClr>
                </a:solidFill>
                <a:latin typeface="+mn-lt"/>
                <a:cs typeface="Arial" pitchFamily="34" charset="0"/>
              </a:rPr>
            </a:br>
            <a:r>
              <a:rPr lang="en-US" sz="2000" b="1" dirty="0" smtClean="0">
                <a:solidFill>
                  <a:schemeClr val="accent5">
                    <a:lumMod val="25000"/>
                  </a:schemeClr>
                </a:solidFill>
                <a:latin typeface="+mn-lt"/>
                <a:cs typeface="Arial" pitchFamily="34" charset="0"/>
              </a:rPr>
              <a:t>Fall 2009 – Spring 2010 </a:t>
            </a:r>
            <a:br>
              <a:rPr lang="en-US" sz="2000" b="1" dirty="0" smtClean="0">
                <a:solidFill>
                  <a:schemeClr val="accent5">
                    <a:lumMod val="25000"/>
                  </a:schemeClr>
                </a:solidFill>
                <a:latin typeface="+mn-lt"/>
                <a:cs typeface="Arial" pitchFamily="34" charset="0"/>
              </a:rPr>
            </a:br>
            <a:r>
              <a:rPr lang="en-US" sz="900" b="1" dirty="0" smtClean="0">
                <a:solidFill>
                  <a:schemeClr val="accent5">
                    <a:lumMod val="25000"/>
                  </a:schemeClr>
                </a:solidFill>
                <a:latin typeface="+mn-lt"/>
                <a:cs typeface="Arial" pitchFamily="34" charset="0"/>
              </a:rPr>
              <a:t>  </a:t>
            </a:r>
            <a:r>
              <a:rPr lang="en-US" sz="2000" b="1" dirty="0" smtClean="0">
                <a:solidFill>
                  <a:schemeClr val="accent5">
                    <a:lumMod val="25000"/>
                  </a:schemeClr>
                </a:solidFill>
                <a:latin typeface="+mn-lt"/>
                <a:cs typeface="Arial" pitchFamily="34" charset="0"/>
              </a:rPr>
              <a:t/>
            </a:r>
            <a:br>
              <a:rPr lang="en-US" sz="2000" b="1" dirty="0" smtClean="0">
                <a:solidFill>
                  <a:schemeClr val="accent5">
                    <a:lumMod val="25000"/>
                  </a:schemeClr>
                </a:solidFill>
                <a:latin typeface="+mn-lt"/>
                <a:cs typeface="Arial" pitchFamily="34" charset="0"/>
              </a:rPr>
            </a:br>
            <a:r>
              <a:rPr lang="en-US" sz="2000" b="1" dirty="0" smtClean="0">
                <a:solidFill>
                  <a:schemeClr val="accent5">
                    <a:lumMod val="25000"/>
                  </a:schemeClr>
                </a:solidFill>
                <a:latin typeface="+mn-lt"/>
                <a:cs typeface="Arial" pitchFamily="34" charset="0"/>
              </a:rPr>
              <a:t>Fall 2010 – Spring 2011</a:t>
            </a:r>
            <a:r>
              <a:rPr lang="en-US" sz="1800" b="1" dirty="0" smtClean="0">
                <a:solidFill>
                  <a:srgbClr val="214365"/>
                </a:solidFill>
                <a:latin typeface="+mn-lt"/>
                <a:cs typeface="Arial" pitchFamily="34" charset="0"/>
              </a:rPr>
              <a:t/>
            </a:r>
            <a:br>
              <a:rPr lang="en-US" sz="1800" b="1" dirty="0" smtClean="0">
                <a:solidFill>
                  <a:srgbClr val="214365"/>
                </a:solidFill>
                <a:latin typeface="+mn-lt"/>
                <a:cs typeface="Arial" pitchFamily="34" charset="0"/>
              </a:rPr>
            </a:br>
            <a:r>
              <a:rPr lang="en-US" sz="800" b="1" dirty="0" smtClean="0">
                <a:solidFill>
                  <a:srgbClr val="214365"/>
                </a:solidFill>
                <a:latin typeface="+mn-lt"/>
                <a:cs typeface="Arial" pitchFamily="34" charset="0"/>
              </a:rPr>
              <a:t>  </a:t>
            </a:r>
            <a:r>
              <a:rPr lang="en-US" sz="1800" b="1" dirty="0" smtClean="0">
                <a:solidFill>
                  <a:srgbClr val="214365"/>
                </a:solidFill>
                <a:latin typeface="+mn-lt"/>
                <a:cs typeface="Arial" pitchFamily="34" charset="0"/>
              </a:rPr>
              <a:t/>
            </a:r>
            <a:br>
              <a:rPr lang="en-US" sz="1800" b="1" dirty="0" smtClean="0">
                <a:solidFill>
                  <a:srgbClr val="214365"/>
                </a:solidFill>
                <a:latin typeface="+mn-lt"/>
                <a:cs typeface="Arial" pitchFamily="34" charset="0"/>
              </a:rPr>
            </a:br>
            <a:r>
              <a:rPr lang="en-US" sz="2000" b="1" dirty="0">
                <a:solidFill>
                  <a:schemeClr val="accent5">
                    <a:lumMod val="25000"/>
                  </a:schemeClr>
                </a:solidFill>
                <a:latin typeface="+mn-lt"/>
                <a:cs typeface="Arial" pitchFamily="34" charset="0"/>
              </a:rPr>
              <a:t>Fall </a:t>
            </a:r>
            <a:r>
              <a:rPr lang="en-US" sz="2000" b="1" dirty="0" smtClean="0">
                <a:solidFill>
                  <a:schemeClr val="accent5">
                    <a:lumMod val="25000"/>
                  </a:schemeClr>
                </a:solidFill>
                <a:latin typeface="+mn-lt"/>
                <a:cs typeface="Arial" pitchFamily="34" charset="0"/>
              </a:rPr>
              <a:t>2011 </a:t>
            </a:r>
            <a:r>
              <a:rPr lang="en-US" sz="2000" b="1" dirty="0">
                <a:solidFill>
                  <a:schemeClr val="accent5">
                    <a:lumMod val="25000"/>
                  </a:schemeClr>
                </a:solidFill>
                <a:latin typeface="+mn-lt"/>
                <a:cs typeface="Arial" pitchFamily="34" charset="0"/>
              </a:rPr>
              <a:t>– Spring </a:t>
            </a:r>
            <a:r>
              <a:rPr lang="en-US" sz="2000" b="1" dirty="0" smtClean="0">
                <a:solidFill>
                  <a:schemeClr val="accent5">
                    <a:lumMod val="25000"/>
                  </a:schemeClr>
                </a:solidFill>
                <a:latin typeface="+mn-lt"/>
                <a:cs typeface="Arial" pitchFamily="34" charset="0"/>
              </a:rPr>
              <a:t>2012</a:t>
            </a:r>
            <a:r>
              <a:rPr lang="en-US" sz="1800" b="1" dirty="0" smtClean="0">
                <a:solidFill>
                  <a:schemeClr val="accent5">
                    <a:lumMod val="25000"/>
                  </a:schemeClr>
                </a:solidFill>
                <a:latin typeface="+mn-lt"/>
                <a:cs typeface="Arial" pitchFamily="34" charset="0"/>
              </a:rPr>
              <a:t/>
            </a:r>
            <a:br>
              <a:rPr lang="en-US" sz="1800" b="1" dirty="0" smtClean="0">
                <a:solidFill>
                  <a:schemeClr val="accent5">
                    <a:lumMod val="25000"/>
                  </a:schemeClr>
                </a:solidFill>
                <a:latin typeface="+mn-lt"/>
                <a:cs typeface="Arial" pitchFamily="34" charset="0"/>
              </a:rPr>
            </a:br>
            <a:r>
              <a:rPr lang="en-US" sz="800" b="1" dirty="0" smtClean="0">
                <a:solidFill>
                  <a:schemeClr val="accent5">
                    <a:lumMod val="25000"/>
                  </a:schemeClr>
                </a:solidFill>
                <a:latin typeface="+mn-lt"/>
                <a:cs typeface="Arial" pitchFamily="34" charset="0"/>
              </a:rPr>
              <a:t>    </a:t>
            </a:r>
            <a:r>
              <a:rPr lang="en-US" sz="1800" b="1" dirty="0">
                <a:solidFill>
                  <a:schemeClr val="accent5">
                    <a:lumMod val="25000"/>
                  </a:schemeClr>
                </a:solidFill>
                <a:latin typeface="+mn-lt"/>
                <a:cs typeface="Arial" pitchFamily="34" charset="0"/>
              </a:rPr>
              <a:t/>
            </a:r>
            <a:br>
              <a:rPr lang="en-US" sz="1800" b="1" dirty="0">
                <a:solidFill>
                  <a:schemeClr val="accent5">
                    <a:lumMod val="25000"/>
                  </a:schemeClr>
                </a:solidFill>
                <a:latin typeface="+mn-lt"/>
                <a:cs typeface="Arial" pitchFamily="34" charset="0"/>
              </a:rPr>
            </a:br>
            <a:r>
              <a:rPr lang="en-US" sz="2000" b="1" dirty="0">
                <a:solidFill>
                  <a:schemeClr val="accent5">
                    <a:lumMod val="25000"/>
                  </a:schemeClr>
                </a:solidFill>
                <a:latin typeface="+mn-lt"/>
                <a:cs typeface="Arial" pitchFamily="34" charset="0"/>
              </a:rPr>
              <a:t>Fall </a:t>
            </a:r>
            <a:r>
              <a:rPr lang="en-US" sz="2000" b="1" dirty="0" smtClean="0">
                <a:solidFill>
                  <a:schemeClr val="accent5">
                    <a:lumMod val="25000"/>
                  </a:schemeClr>
                </a:solidFill>
                <a:latin typeface="+mn-lt"/>
                <a:cs typeface="Arial" pitchFamily="34" charset="0"/>
              </a:rPr>
              <a:t>2012 </a:t>
            </a:r>
            <a:r>
              <a:rPr lang="en-US" sz="2000" b="1" dirty="0">
                <a:solidFill>
                  <a:schemeClr val="accent5">
                    <a:lumMod val="25000"/>
                  </a:schemeClr>
                </a:solidFill>
                <a:latin typeface="+mn-lt"/>
                <a:cs typeface="Arial" pitchFamily="34" charset="0"/>
              </a:rPr>
              <a:t>– Spring </a:t>
            </a:r>
            <a:r>
              <a:rPr lang="en-US" sz="2000" b="1" dirty="0" smtClean="0">
                <a:solidFill>
                  <a:schemeClr val="accent5">
                    <a:lumMod val="25000"/>
                  </a:schemeClr>
                </a:solidFill>
                <a:latin typeface="+mn-lt"/>
                <a:cs typeface="Arial" pitchFamily="34" charset="0"/>
              </a:rPr>
              <a:t>2013</a:t>
            </a:r>
            <a:br>
              <a:rPr lang="en-US" sz="2000" b="1" dirty="0" smtClean="0">
                <a:solidFill>
                  <a:schemeClr val="accent5">
                    <a:lumMod val="25000"/>
                  </a:schemeClr>
                </a:solidFill>
                <a:latin typeface="+mn-lt"/>
                <a:cs typeface="Arial" pitchFamily="34" charset="0"/>
              </a:rPr>
            </a:br>
            <a:r>
              <a:rPr lang="en-US" sz="800" b="1" dirty="0">
                <a:solidFill>
                  <a:schemeClr val="accent5">
                    <a:lumMod val="25000"/>
                  </a:schemeClr>
                </a:solidFill>
                <a:latin typeface="+mn-lt"/>
                <a:cs typeface="Arial" pitchFamily="34" charset="0"/>
              </a:rPr>
              <a:t> </a:t>
            </a:r>
            <a:r>
              <a:rPr lang="en-US" sz="800" b="1" dirty="0" smtClean="0">
                <a:solidFill>
                  <a:schemeClr val="accent5">
                    <a:lumMod val="25000"/>
                  </a:schemeClr>
                </a:solidFill>
                <a:latin typeface="+mn-lt"/>
                <a:cs typeface="Arial" pitchFamily="34" charset="0"/>
              </a:rPr>
              <a:t>    </a:t>
            </a:r>
            <a:br>
              <a:rPr lang="en-US" sz="800" b="1" dirty="0" smtClean="0">
                <a:solidFill>
                  <a:schemeClr val="accent5">
                    <a:lumMod val="25000"/>
                  </a:schemeClr>
                </a:solidFill>
                <a:latin typeface="+mn-lt"/>
                <a:cs typeface="Arial" pitchFamily="34" charset="0"/>
              </a:rPr>
            </a:br>
            <a:r>
              <a:rPr lang="en-US" sz="2000" b="1" dirty="0" smtClean="0">
                <a:solidFill>
                  <a:schemeClr val="accent5">
                    <a:lumMod val="25000"/>
                  </a:schemeClr>
                </a:solidFill>
                <a:latin typeface="+mn-lt"/>
                <a:cs typeface="Arial" pitchFamily="34" charset="0"/>
              </a:rPr>
              <a:t>Fall 2013 – Spring 2014</a:t>
            </a:r>
            <a:br>
              <a:rPr lang="en-US" sz="2000" b="1" dirty="0" smtClean="0">
                <a:solidFill>
                  <a:schemeClr val="accent5">
                    <a:lumMod val="25000"/>
                  </a:schemeClr>
                </a:solidFill>
                <a:latin typeface="+mn-lt"/>
                <a:cs typeface="Arial" pitchFamily="34" charset="0"/>
              </a:rPr>
            </a:br>
            <a:r>
              <a:rPr lang="en-US" sz="800" b="1" dirty="0" smtClean="0">
                <a:solidFill>
                  <a:schemeClr val="accent5">
                    <a:lumMod val="25000"/>
                  </a:schemeClr>
                </a:solidFill>
                <a:latin typeface="+mn-lt"/>
                <a:cs typeface="Arial" pitchFamily="34" charset="0"/>
              </a:rPr>
              <a:t/>
            </a:r>
            <a:br>
              <a:rPr lang="en-US" sz="800" b="1" dirty="0" smtClean="0">
                <a:solidFill>
                  <a:schemeClr val="accent5">
                    <a:lumMod val="25000"/>
                  </a:schemeClr>
                </a:solidFill>
                <a:latin typeface="+mn-lt"/>
                <a:cs typeface="Arial" pitchFamily="34" charset="0"/>
              </a:rPr>
            </a:br>
            <a:r>
              <a:rPr lang="en-US" sz="2000" b="1" dirty="0">
                <a:solidFill>
                  <a:schemeClr val="accent5">
                    <a:lumMod val="25000"/>
                  </a:schemeClr>
                </a:solidFill>
                <a:latin typeface="+mn-lt"/>
                <a:cs typeface="Arial" pitchFamily="34" charset="0"/>
              </a:rPr>
              <a:t>Fall 2013 – Spring </a:t>
            </a:r>
            <a:r>
              <a:rPr lang="en-US" sz="2000" b="1" dirty="0" smtClean="0">
                <a:solidFill>
                  <a:schemeClr val="accent5">
                    <a:lumMod val="25000"/>
                  </a:schemeClr>
                </a:solidFill>
                <a:latin typeface="+mn-lt"/>
                <a:cs typeface="Arial" pitchFamily="34" charset="0"/>
              </a:rPr>
              <a:t>2014</a:t>
            </a:r>
            <a:br>
              <a:rPr lang="en-US" sz="2000" b="1" dirty="0" smtClean="0">
                <a:solidFill>
                  <a:schemeClr val="accent5">
                    <a:lumMod val="25000"/>
                  </a:schemeClr>
                </a:solidFill>
                <a:latin typeface="+mn-lt"/>
                <a:cs typeface="Arial" pitchFamily="34" charset="0"/>
              </a:rPr>
            </a:br>
            <a:r>
              <a:rPr lang="en-US" sz="900" b="1" dirty="0" smtClean="0">
                <a:solidFill>
                  <a:schemeClr val="accent5">
                    <a:lumMod val="25000"/>
                  </a:schemeClr>
                </a:solidFill>
                <a:latin typeface="+mn-lt"/>
                <a:cs typeface="Arial" pitchFamily="34" charset="0"/>
              </a:rPr>
              <a:t/>
            </a:r>
            <a:br>
              <a:rPr lang="en-US" sz="900" b="1" dirty="0" smtClean="0">
                <a:solidFill>
                  <a:schemeClr val="accent5">
                    <a:lumMod val="25000"/>
                  </a:schemeClr>
                </a:solidFill>
                <a:latin typeface="+mn-lt"/>
                <a:cs typeface="Arial" pitchFamily="34" charset="0"/>
              </a:rPr>
            </a:br>
            <a:r>
              <a:rPr lang="en-US" sz="2000" b="1" dirty="0" smtClean="0">
                <a:solidFill>
                  <a:srgbClr val="0070C0"/>
                </a:solidFill>
                <a:latin typeface="+mn-lt"/>
                <a:cs typeface="Arial" pitchFamily="34" charset="0"/>
              </a:rPr>
              <a:t>Fall 2014 – Spring 2015 in progress  </a:t>
            </a:r>
            <a:r>
              <a:rPr lang="en-US" sz="2000" b="1" dirty="0" smtClean="0">
                <a:solidFill>
                  <a:schemeClr val="accent5">
                    <a:lumMod val="25000"/>
                  </a:schemeClr>
                </a:solidFill>
                <a:latin typeface="+mn-lt"/>
                <a:cs typeface="Arial" pitchFamily="34" charset="0"/>
              </a:rPr>
              <a:t/>
            </a:r>
            <a:br>
              <a:rPr lang="en-US" sz="2000" b="1" dirty="0" smtClean="0">
                <a:solidFill>
                  <a:schemeClr val="accent5">
                    <a:lumMod val="25000"/>
                  </a:schemeClr>
                </a:solidFill>
                <a:latin typeface="+mn-lt"/>
                <a:cs typeface="Arial" pitchFamily="34" charset="0"/>
              </a:rPr>
            </a:br>
            <a:r>
              <a:rPr lang="en-US" sz="800" b="1" dirty="0" smtClean="0">
                <a:solidFill>
                  <a:schemeClr val="accent5">
                    <a:lumMod val="25000"/>
                  </a:schemeClr>
                </a:solidFill>
                <a:latin typeface="Arial" pitchFamily="34" charset="0"/>
                <a:cs typeface="Arial" pitchFamily="34" charset="0"/>
              </a:rPr>
              <a:t>  </a:t>
            </a:r>
            <a:r>
              <a:rPr lang="en-US" sz="3200" b="1" dirty="0" smtClean="0">
                <a:solidFill>
                  <a:schemeClr val="accent5">
                    <a:lumMod val="25000"/>
                  </a:schemeClr>
                </a:solidFill>
              </a:rPr>
              <a:t/>
            </a:r>
            <a:br>
              <a:rPr lang="en-US" sz="3200" b="1" dirty="0" smtClean="0">
                <a:solidFill>
                  <a:schemeClr val="accent5">
                    <a:lumMod val="25000"/>
                  </a:schemeClr>
                </a:solidFill>
              </a:rPr>
            </a:br>
            <a:r>
              <a:rPr lang="en-US" sz="2400" b="1" dirty="0" smtClean="0">
                <a:solidFill>
                  <a:srgbClr val="214365"/>
                </a:solidFill>
              </a:rPr>
              <a:t>* </a:t>
            </a:r>
            <a:r>
              <a:rPr lang="en-US" sz="2000" b="1" dirty="0" smtClean="0">
                <a:solidFill>
                  <a:srgbClr val="BC5E00"/>
                </a:solidFill>
              </a:rPr>
              <a:t>Conducted by WestEd &amp; University of Washington </a:t>
            </a:r>
            <a:br>
              <a:rPr lang="en-US" sz="2000" b="1" dirty="0" smtClean="0">
                <a:solidFill>
                  <a:srgbClr val="BC5E00"/>
                </a:solidFill>
              </a:rPr>
            </a:br>
            <a:r>
              <a:rPr lang="en-US" sz="2000" b="1" dirty="0" smtClean="0">
                <a:solidFill>
                  <a:srgbClr val="BC5E00"/>
                </a:solidFill>
              </a:rPr>
              <a:t>    with coordination from National Young Audiences and YA Affiliate    </a:t>
            </a:r>
            <a:br>
              <a:rPr lang="en-US" sz="2000" b="1" dirty="0" smtClean="0">
                <a:solidFill>
                  <a:srgbClr val="BC5E00"/>
                </a:solidFill>
              </a:rPr>
            </a:br>
            <a:r>
              <a:rPr lang="en-US" sz="2000" b="1" dirty="0" smtClean="0">
                <a:solidFill>
                  <a:srgbClr val="BC5E00"/>
                </a:solidFill>
              </a:rPr>
              <a:t>    Sites and Partnering Universities and School Districts</a:t>
            </a:r>
          </a:p>
        </p:txBody>
      </p:sp>
      <p:sp>
        <p:nvSpPr>
          <p:cNvPr id="24581" name="Rectangle 3"/>
          <p:cNvSpPr>
            <a:spLocks noGrp="1" noChangeArrowheads="1"/>
          </p:cNvSpPr>
          <p:nvPr>
            <p:ph type="subTitle" idx="4294967295"/>
          </p:nvPr>
        </p:nvSpPr>
        <p:spPr>
          <a:xfrm>
            <a:off x="533400" y="381000"/>
            <a:ext cx="8014855" cy="810491"/>
          </a:xfrm>
        </p:spPr>
        <p:txBody>
          <a:bodyPr>
            <a:normAutofit fontScale="77500" lnSpcReduction="20000"/>
          </a:bodyPr>
          <a:lstStyle/>
          <a:p>
            <a:pPr marL="0" indent="0" algn="ctr" eaLnBrk="1" hangingPunct="1">
              <a:lnSpc>
                <a:spcPct val="80000"/>
              </a:lnSpc>
              <a:buFontTx/>
              <a:buNone/>
              <a:defRPr/>
            </a:pPr>
            <a:r>
              <a:rPr lang="en-US" sz="4000" b="1" dirty="0" smtClean="0">
                <a:solidFill>
                  <a:srgbClr val="CC6600"/>
                </a:solidFill>
              </a:rPr>
              <a:t> </a:t>
            </a:r>
            <a:r>
              <a:rPr lang="en-US" sz="3100" b="1" dirty="0" smtClean="0">
                <a:solidFill>
                  <a:srgbClr val="FF6600"/>
                </a:solidFill>
              </a:rPr>
              <a:t>Arts for Learning was developed through research</a:t>
            </a:r>
            <a:r>
              <a:rPr lang="en-US" sz="3100" b="1" dirty="0" smtClean="0">
                <a:solidFill>
                  <a:srgbClr val="CC6600"/>
                </a:solidFill>
              </a:rPr>
              <a:t> </a:t>
            </a:r>
          </a:p>
          <a:p>
            <a:pPr marL="0" indent="0" algn="ctr" eaLnBrk="1" hangingPunct="1">
              <a:lnSpc>
                <a:spcPct val="80000"/>
              </a:lnSpc>
              <a:buFontTx/>
              <a:buNone/>
              <a:defRPr/>
            </a:pPr>
            <a:r>
              <a:rPr lang="en-US" sz="1000" b="1" dirty="0" smtClean="0">
                <a:solidFill>
                  <a:srgbClr val="CC6600"/>
                </a:solidFill>
              </a:rPr>
              <a:t>   </a:t>
            </a:r>
          </a:p>
          <a:p>
            <a:pPr marL="0" indent="0" algn="ctr" eaLnBrk="1" hangingPunct="1">
              <a:lnSpc>
                <a:spcPct val="80000"/>
              </a:lnSpc>
              <a:buFontTx/>
              <a:buNone/>
              <a:defRPr/>
            </a:pPr>
            <a:r>
              <a:rPr lang="en-US" sz="2400" b="1" dirty="0" smtClean="0">
                <a:solidFill>
                  <a:srgbClr val="003366"/>
                </a:solidFill>
              </a:rPr>
              <a:t> *</a:t>
            </a:r>
            <a:r>
              <a:rPr lang="en-US" sz="3000" b="1" dirty="0" smtClean="0">
                <a:solidFill>
                  <a:srgbClr val="003366"/>
                </a:solidFill>
                <a:latin typeface="Arial Black" pitchFamily="34" charset="0"/>
              </a:rPr>
              <a:t>Research Studies &amp; Reports</a:t>
            </a:r>
          </a:p>
        </p:txBody>
      </p:sp>
    </p:spTree>
    <p:extLst>
      <p:ext uri="{BB962C8B-B14F-4D97-AF65-F5344CB8AC3E}">
        <p14:creationId xmlns:p14="http://schemas.microsoft.com/office/powerpoint/2010/main" val="31463608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8"/>
          <p:cNvSpPr>
            <a:spLocks noGrp="1" noChangeArrowheads="1"/>
          </p:cNvSpPr>
          <p:nvPr>
            <p:ph type="sldNum" sz="quarter" idx="12"/>
          </p:nvPr>
        </p:nvSpPr>
        <p:spPr/>
        <p:txBody>
          <a:bodyPr/>
          <a:lstStyle/>
          <a:p>
            <a:pPr>
              <a:defRPr/>
            </a:pPr>
            <a:fld id="{23660153-8B6F-4B6C-932A-4501D248A874}" type="slidenum">
              <a:rPr lang="en-US"/>
              <a:pPr>
                <a:defRPr/>
              </a:pPr>
              <a:t>23</a:t>
            </a:fld>
            <a:endParaRPr lang="en-US" dirty="0"/>
          </a:p>
        </p:txBody>
      </p:sp>
      <p:sp>
        <p:nvSpPr>
          <p:cNvPr id="25603" name="Rectangle 2"/>
          <p:cNvSpPr>
            <a:spLocks noGrp="1" noChangeArrowheads="1"/>
          </p:cNvSpPr>
          <p:nvPr>
            <p:ph type="ctrTitle"/>
          </p:nvPr>
        </p:nvSpPr>
        <p:spPr>
          <a:xfrm>
            <a:off x="914400" y="304801"/>
            <a:ext cx="7772400" cy="764584"/>
          </a:xfrm>
        </p:spPr>
        <p:txBody>
          <a:bodyPr>
            <a:normAutofit fontScale="90000"/>
          </a:bodyPr>
          <a:lstStyle/>
          <a:p>
            <a:pPr algn="ctr" eaLnBrk="1" hangingPunct="1">
              <a:defRPr/>
            </a:pPr>
            <a:r>
              <a:rPr lang="en-US" sz="3100" b="1" dirty="0" smtClean="0">
                <a:solidFill>
                  <a:srgbClr val="FF6600"/>
                </a:solidFill>
              </a:rPr>
              <a:t/>
            </a:r>
            <a:br>
              <a:rPr lang="en-US" sz="3100" b="1" dirty="0" smtClean="0">
                <a:solidFill>
                  <a:srgbClr val="FF6600"/>
                </a:solidFill>
              </a:rPr>
            </a:br>
            <a:r>
              <a:rPr lang="en-US" sz="3100" b="1" dirty="0" smtClean="0">
                <a:solidFill>
                  <a:srgbClr val="FF6600"/>
                </a:solidFill>
              </a:rPr>
              <a:t>Research Results</a:t>
            </a:r>
            <a:r>
              <a:rPr lang="en-US" sz="2800" b="1" dirty="0" smtClean="0">
                <a:solidFill>
                  <a:srgbClr val="CC6600"/>
                </a:solidFill>
              </a:rPr>
              <a:t/>
            </a:r>
            <a:br>
              <a:rPr lang="en-US" sz="2800" b="1" dirty="0" smtClean="0">
                <a:solidFill>
                  <a:srgbClr val="CC6600"/>
                </a:solidFill>
              </a:rPr>
            </a:br>
            <a:r>
              <a:rPr lang="en-US" sz="2400" b="1" dirty="0" smtClean="0">
                <a:solidFill>
                  <a:srgbClr val="0099CC"/>
                </a:solidFill>
                <a:latin typeface="Arial" charset="0"/>
              </a:rPr>
              <a:t>2006 – 2014 School Years</a:t>
            </a:r>
            <a:r>
              <a:rPr lang="en-US" b="1" dirty="0" smtClean="0">
                <a:solidFill>
                  <a:srgbClr val="0099CC"/>
                </a:solidFill>
                <a:latin typeface="Arial" charset="0"/>
              </a:rPr>
              <a:t/>
            </a:r>
            <a:br>
              <a:rPr lang="en-US" b="1" dirty="0" smtClean="0">
                <a:solidFill>
                  <a:srgbClr val="0099CC"/>
                </a:solidFill>
                <a:latin typeface="Arial" charset="0"/>
              </a:rPr>
            </a:br>
            <a:endParaRPr lang="en-US" b="1" dirty="0" smtClean="0">
              <a:solidFill>
                <a:srgbClr val="0099CC"/>
              </a:solidFill>
              <a:latin typeface="Arial" charset="0"/>
            </a:endParaRPr>
          </a:p>
        </p:txBody>
      </p:sp>
      <p:sp>
        <p:nvSpPr>
          <p:cNvPr id="26628" name="Rectangle 3"/>
          <p:cNvSpPr>
            <a:spLocks noGrp="1" noChangeArrowheads="1"/>
          </p:cNvSpPr>
          <p:nvPr>
            <p:ph type="subTitle" idx="1"/>
          </p:nvPr>
        </p:nvSpPr>
        <p:spPr>
          <a:xfrm>
            <a:off x="1" y="1069384"/>
            <a:ext cx="9144000" cy="5788616"/>
          </a:xfrm>
        </p:spPr>
        <p:txBody>
          <a:bodyPr>
            <a:normAutofit fontScale="92500"/>
          </a:bodyPr>
          <a:lstStyle/>
          <a:p>
            <a:pPr algn="l" eaLnBrk="1" hangingPunct="1">
              <a:lnSpc>
                <a:spcPct val="80000"/>
              </a:lnSpc>
            </a:pPr>
            <a:r>
              <a:rPr lang="en-US" altLang="en-US" sz="2600" b="1" dirty="0" smtClean="0">
                <a:solidFill>
                  <a:srgbClr val="214365"/>
                </a:solidFill>
                <a:cs typeface="Arial" charset="0"/>
              </a:rPr>
              <a:t>     Arts for Learning Works</a:t>
            </a:r>
          </a:p>
          <a:p>
            <a:pPr marL="914400" lvl="1" indent="-457200" algn="l">
              <a:lnSpc>
                <a:spcPct val="80000"/>
              </a:lnSpc>
              <a:buFont typeface="Courier New" panose="02070309020205020404" pitchFamily="49" charset="0"/>
              <a:buChar char="o"/>
            </a:pPr>
            <a:r>
              <a:rPr lang="en-US" altLang="en-US" sz="2400" dirty="0" smtClean="0">
                <a:solidFill>
                  <a:srgbClr val="2A547E"/>
                </a:solidFill>
                <a:cs typeface="Arial" charset="0"/>
              </a:rPr>
              <a:t>A4L improves student literacy learning, across grades and reading levels (with recent studies showing improvement in math).</a:t>
            </a:r>
          </a:p>
          <a:p>
            <a:pPr lvl="1" algn="l">
              <a:lnSpc>
                <a:spcPct val="80000"/>
              </a:lnSpc>
            </a:pPr>
            <a:r>
              <a:rPr lang="en-US" altLang="en-US" sz="400" dirty="0" smtClean="0">
                <a:solidFill>
                  <a:srgbClr val="2A547E"/>
                </a:solidFill>
                <a:cs typeface="Arial" charset="0"/>
              </a:rPr>
              <a:t>   </a:t>
            </a:r>
          </a:p>
          <a:p>
            <a:pPr marL="914400" lvl="1" indent="-457200" algn="l">
              <a:lnSpc>
                <a:spcPct val="80000"/>
              </a:lnSpc>
              <a:buFont typeface="Courier New" panose="02070309020205020404" pitchFamily="49" charset="0"/>
              <a:buChar char="o"/>
            </a:pPr>
            <a:r>
              <a:rPr lang="en-US" altLang="en-US" sz="2400" dirty="0" smtClean="0">
                <a:solidFill>
                  <a:srgbClr val="2A547E"/>
                </a:solidFill>
                <a:cs typeface="Arial" charset="0"/>
              </a:rPr>
              <a:t>National studies conducted by WestEd for </a:t>
            </a:r>
            <a:r>
              <a:rPr lang="en-US" altLang="en-US" sz="2400" dirty="0">
                <a:solidFill>
                  <a:srgbClr val="2A547E"/>
                </a:solidFill>
                <a:cs typeface="Arial" charset="0"/>
              </a:rPr>
              <a:t>8</a:t>
            </a:r>
            <a:r>
              <a:rPr lang="en-US" altLang="en-US" sz="2400" dirty="0" smtClean="0">
                <a:solidFill>
                  <a:srgbClr val="2A547E"/>
                </a:solidFill>
                <a:cs typeface="Arial" charset="0"/>
              </a:rPr>
              <a:t> consecutive years showed a reliable pattern of statistically significant gains in literacy learning</a:t>
            </a:r>
          </a:p>
          <a:p>
            <a:pPr algn="l" eaLnBrk="1" hangingPunct="1">
              <a:lnSpc>
                <a:spcPct val="80000"/>
              </a:lnSpc>
            </a:pPr>
            <a:endParaRPr lang="en-US" altLang="en-US" sz="900" b="1" dirty="0" smtClean="0">
              <a:solidFill>
                <a:srgbClr val="2A547E"/>
              </a:solidFill>
              <a:cs typeface="Arial" charset="0"/>
            </a:endParaRPr>
          </a:p>
          <a:p>
            <a:pPr algn="l" eaLnBrk="1" hangingPunct="1">
              <a:lnSpc>
                <a:spcPct val="80000"/>
              </a:lnSpc>
            </a:pPr>
            <a:r>
              <a:rPr lang="en-US" altLang="en-US" sz="2600" b="1" dirty="0" smtClean="0">
                <a:solidFill>
                  <a:srgbClr val="003366"/>
                </a:solidFill>
                <a:cs typeface="Arial" charset="0"/>
              </a:rPr>
              <a:t>     Effectiveness of A4L increased with greater “Strength of Treatment”</a:t>
            </a:r>
          </a:p>
          <a:p>
            <a:pPr marL="914400" lvl="1" indent="-457200" algn="l">
              <a:lnSpc>
                <a:spcPct val="80000"/>
              </a:lnSpc>
              <a:buFont typeface="Courier New" panose="02070309020205020404" pitchFamily="49" charset="0"/>
              <a:buChar char="o"/>
            </a:pPr>
            <a:r>
              <a:rPr lang="en-US" altLang="en-US" sz="2400" dirty="0" smtClean="0">
                <a:solidFill>
                  <a:srgbClr val="003366"/>
                </a:solidFill>
                <a:cs typeface="Arial" charset="0"/>
              </a:rPr>
              <a:t>Supporting a Unit with an artist-led experience, or receiving more Units, contributes to greater gains</a:t>
            </a:r>
          </a:p>
          <a:p>
            <a:pPr algn="l" eaLnBrk="1" hangingPunct="1">
              <a:lnSpc>
                <a:spcPct val="80000"/>
              </a:lnSpc>
              <a:buFont typeface="Wingdings" pitchFamily="2" charset="2"/>
              <a:buNone/>
            </a:pPr>
            <a:endParaRPr lang="en-US" altLang="en-US" sz="900" b="1" dirty="0" smtClean="0">
              <a:solidFill>
                <a:srgbClr val="003366"/>
              </a:solidFill>
              <a:cs typeface="Arial" charset="0"/>
            </a:endParaRPr>
          </a:p>
          <a:p>
            <a:pPr algn="l" eaLnBrk="1" hangingPunct="1">
              <a:lnSpc>
                <a:spcPct val="80000"/>
              </a:lnSpc>
            </a:pPr>
            <a:r>
              <a:rPr lang="en-US" altLang="en-US" sz="2600" b="1" dirty="0">
                <a:solidFill>
                  <a:srgbClr val="003366"/>
                </a:solidFill>
                <a:cs typeface="Arial" charset="0"/>
              </a:rPr>
              <a:t> </a:t>
            </a:r>
            <a:r>
              <a:rPr lang="en-US" altLang="en-US" sz="2600" b="1" dirty="0" smtClean="0">
                <a:solidFill>
                  <a:srgbClr val="003366"/>
                </a:solidFill>
                <a:cs typeface="Arial" charset="0"/>
              </a:rPr>
              <a:t>    Students Reading Below Grade Level made statistically significant   </a:t>
            </a:r>
          </a:p>
          <a:p>
            <a:pPr algn="l" eaLnBrk="1" hangingPunct="1">
              <a:lnSpc>
                <a:spcPct val="80000"/>
              </a:lnSpc>
            </a:pPr>
            <a:r>
              <a:rPr lang="en-US" altLang="en-US" sz="2600" b="1" dirty="0">
                <a:solidFill>
                  <a:srgbClr val="003366"/>
                </a:solidFill>
                <a:cs typeface="Arial" charset="0"/>
              </a:rPr>
              <a:t> </a:t>
            </a:r>
            <a:r>
              <a:rPr lang="en-US" altLang="en-US" sz="2600" b="1" dirty="0" smtClean="0">
                <a:solidFill>
                  <a:srgbClr val="003366"/>
                </a:solidFill>
                <a:cs typeface="Arial" charset="0"/>
              </a:rPr>
              <a:t>     literacy gains, including Title 1 &amp; English Language Learners</a:t>
            </a:r>
          </a:p>
          <a:p>
            <a:pPr algn="l" eaLnBrk="1" hangingPunct="1">
              <a:lnSpc>
                <a:spcPct val="80000"/>
              </a:lnSpc>
            </a:pPr>
            <a:endParaRPr lang="en-US" altLang="en-US" sz="1200" b="1" dirty="0">
              <a:solidFill>
                <a:srgbClr val="003366"/>
              </a:solidFill>
              <a:cs typeface="Arial" charset="0"/>
            </a:endParaRPr>
          </a:p>
          <a:p>
            <a:pPr algn="l" eaLnBrk="1" hangingPunct="1">
              <a:lnSpc>
                <a:spcPct val="80000"/>
              </a:lnSpc>
            </a:pPr>
            <a:r>
              <a:rPr lang="en-US" altLang="en-US" sz="2600" b="1" dirty="0" smtClean="0">
                <a:solidFill>
                  <a:srgbClr val="003366"/>
                </a:solidFill>
                <a:cs typeface="Arial" charset="0"/>
              </a:rPr>
              <a:t>      A4L teaches 21</a:t>
            </a:r>
            <a:r>
              <a:rPr lang="en-US" altLang="en-US" sz="2600" b="1" baseline="30000" dirty="0" smtClean="0">
                <a:solidFill>
                  <a:srgbClr val="003366"/>
                </a:solidFill>
                <a:cs typeface="Arial" charset="0"/>
              </a:rPr>
              <a:t>st</a:t>
            </a:r>
            <a:r>
              <a:rPr lang="en-US" altLang="en-US" sz="2600" b="1" dirty="0" smtClean="0">
                <a:solidFill>
                  <a:srgbClr val="003366"/>
                </a:solidFill>
                <a:cs typeface="Arial" charset="0"/>
              </a:rPr>
              <a:t> Century Learning and Life Skills</a:t>
            </a:r>
          </a:p>
          <a:p>
            <a:pPr algn="l" eaLnBrk="1" hangingPunct="1">
              <a:lnSpc>
                <a:spcPct val="80000"/>
              </a:lnSpc>
            </a:pPr>
            <a:endParaRPr lang="en-US" altLang="en-US" sz="1200" b="1" dirty="0">
              <a:solidFill>
                <a:srgbClr val="003366"/>
              </a:solidFill>
              <a:cs typeface="Arial" charset="0"/>
            </a:endParaRPr>
          </a:p>
          <a:p>
            <a:pPr algn="l" eaLnBrk="1" hangingPunct="1">
              <a:lnSpc>
                <a:spcPct val="80000"/>
              </a:lnSpc>
            </a:pPr>
            <a:r>
              <a:rPr lang="en-US" altLang="en-US" sz="1200" b="1" dirty="0" smtClean="0">
                <a:solidFill>
                  <a:srgbClr val="003366"/>
                </a:solidFill>
                <a:cs typeface="Arial" charset="0"/>
              </a:rPr>
              <a:t>            </a:t>
            </a:r>
            <a:r>
              <a:rPr lang="en-US" altLang="en-US" sz="2600" b="1" dirty="0" smtClean="0">
                <a:solidFill>
                  <a:srgbClr val="003366"/>
                </a:solidFill>
                <a:cs typeface="Arial" charset="0"/>
              </a:rPr>
              <a:t>Students Showed Engagement &amp; Interest in A4L Units</a:t>
            </a:r>
          </a:p>
          <a:p>
            <a:pPr algn="l" eaLnBrk="1" hangingPunct="1">
              <a:lnSpc>
                <a:spcPct val="80000"/>
              </a:lnSpc>
            </a:pPr>
            <a:endParaRPr lang="en-US" altLang="en-US" sz="1200" b="1" dirty="0" smtClean="0">
              <a:solidFill>
                <a:srgbClr val="003366"/>
              </a:solidFill>
              <a:cs typeface="Arial" charset="0"/>
            </a:endParaRPr>
          </a:p>
          <a:p>
            <a:pPr algn="l" eaLnBrk="1" hangingPunct="1">
              <a:lnSpc>
                <a:spcPct val="80000"/>
              </a:lnSpc>
            </a:pPr>
            <a:r>
              <a:rPr lang="en-US" altLang="en-US" sz="2600" b="1" dirty="0" smtClean="0">
                <a:solidFill>
                  <a:srgbClr val="003366"/>
                </a:solidFill>
                <a:cs typeface="Arial" charset="0"/>
              </a:rPr>
              <a:t>      Students liked A4L more than regular reading lessons, said it was    </a:t>
            </a:r>
          </a:p>
          <a:p>
            <a:pPr algn="l" eaLnBrk="1" hangingPunct="1">
              <a:lnSpc>
                <a:spcPct val="80000"/>
              </a:lnSpc>
            </a:pPr>
            <a:r>
              <a:rPr lang="en-US" altLang="en-US" sz="2600" b="1" dirty="0">
                <a:solidFill>
                  <a:srgbClr val="003366"/>
                </a:solidFill>
                <a:cs typeface="Arial" charset="0"/>
              </a:rPr>
              <a:t> </a:t>
            </a:r>
            <a:r>
              <a:rPr lang="en-US" altLang="en-US" sz="2600" b="1" dirty="0" smtClean="0">
                <a:solidFill>
                  <a:srgbClr val="003366"/>
                </a:solidFill>
                <a:cs typeface="Arial" charset="0"/>
              </a:rPr>
              <a:t>     easier, while making significantly greater gains in literacy</a:t>
            </a:r>
          </a:p>
          <a:p>
            <a:pPr algn="l" eaLnBrk="1" hangingPunct="1">
              <a:lnSpc>
                <a:spcPct val="80000"/>
              </a:lnSpc>
            </a:pPr>
            <a:endParaRPr lang="en-US" altLang="en-US" sz="800" b="1" dirty="0" smtClean="0">
              <a:solidFill>
                <a:srgbClr val="003366"/>
              </a:solidFill>
              <a:latin typeface="Arial Narrow" pitchFamily="34" charset="0"/>
              <a:cs typeface="Arial" charset="0"/>
            </a:endParaRPr>
          </a:p>
        </p:txBody>
      </p:sp>
      <p:sp>
        <p:nvSpPr>
          <p:cNvPr id="2" name="5-Point Star 1"/>
          <p:cNvSpPr/>
          <p:nvPr/>
        </p:nvSpPr>
        <p:spPr>
          <a:xfrm>
            <a:off x="96983" y="942109"/>
            <a:ext cx="290944" cy="277091"/>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5-Point Star 8"/>
          <p:cNvSpPr/>
          <p:nvPr/>
        </p:nvSpPr>
        <p:spPr>
          <a:xfrm>
            <a:off x="55419" y="3893127"/>
            <a:ext cx="290944" cy="277091"/>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5-Point Star 9"/>
          <p:cNvSpPr/>
          <p:nvPr/>
        </p:nvSpPr>
        <p:spPr>
          <a:xfrm>
            <a:off x="96983" y="4876799"/>
            <a:ext cx="290944" cy="277091"/>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5-Point Star 10"/>
          <p:cNvSpPr/>
          <p:nvPr/>
        </p:nvSpPr>
        <p:spPr>
          <a:xfrm>
            <a:off x="96983" y="5389419"/>
            <a:ext cx="290944" cy="277091"/>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5-Point Star 11"/>
          <p:cNvSpPr/>
          <p:nvPr/>
        </p:nvSpPr>
        <p:spPr>
          <a:xfrm>
            <a:off x="96983" y="5915891"/>
            <a:ext cx="290944" cy="277091"/>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5-Point Star 12"/>
          <p:cNvSpPr/>
          <p:nvPr/>
        </p:nvSpPr>
        <p:spPr>
          <a:xfrm>
            <a:off x="55418" y="2854036"/>
            <a:ext cx="290944" cy="277091"/>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581566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63092"/>
            <a:ext cx="7772400" cy="1676400"/>
          </a:xfrm>
        </p:spPr>
        <p:txBody>
          <a:bodyPr>
            <a:normAutofit/>
          </a:bodyPr>
          <a:lstStyle/>
          <a:p>
            <a:r>
              <a:rPr lang="en-US" sz="3600" b="1" dirty="0" smtClean="0">
                <a:solidFill>
                  <a:srgbClr val="0070C0"/>
                </a:solidFill>
              </a:rPr>
              <a:t>Sustaining Good Work Beyond the Initial Commitment</a:t>
            </a:r>
            <a:endParaRPr lang="en-US" sz="3600" b="1" dirty="0">
              <a:solidFill>
                <a:srgbClr val="0070C0"/>
              </a:solidFill>
            </a:endParaRPr>
          </a:p>
        </p:txBody>
      </p:sp>
      <p:pic>
        <p:nvPicPr>
          <p:cNvPr id="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1" y="463409"/>
            <a:ext cx="1849582" cy="1067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BSD_NEW_LOGO.jpg"/>
          <p:cNvPicPr>
            <a:picLocks noChangeAspect="1"/>
          </p:cNvPicPr>
          <p:nvPr/>
        </p:nvPicPr>
        <p:blipFill>
          <a:blip r:embed="rId4" cstate="print"/>
          <a:stretch>
            <a:fillRect/>
          </a:stretch>
        </p:blipFill>
        <p:spPr>
          <a:xfrm>
            <a:off x="6516431" y="527192"/>
            <a:ext cx="1941769" cy="619482"/>
          </a:xfrm>
          <a:prstGeom prst="rect">
            <a:avLst/>
          </a:prstGeom>
        </p:spPr>
      </p:pic>
      <p:sp>
        <p:nvSpPr>
          <p:cNvPr id="3" name="Slide Number Placeholder 2"/>
          <p:cNvSpPr>
            <a:spLocks noGrp="1"/>
          </p:cNvSpPr>
          <p:nvPr>
            <p:ph type="sldNum" sz="quarter" idx="12"/>
          </p:nvPr>
        </p:nvSpPr>
        <p:spPr/>
        <p:txBody>
          <a:bodyPr/>
          <a:lstStyle/>
          <a:p>
            <a:fld id="{F7346A9E-C754-7D4C-B4F3-4D2F58EEE424}" type="slidenum">
              <a:rPr lang="en-US" smtClean="0"/>
              <a:t>24</a:t>
            </a:fld>
            <a:endParaRPr lang="en-US" dirty="0"/>
          </a:p>
        </p:txBody>
      </p:sp>
    </p:spTree>
    <p:extLst>
      <p:ext uri="{BB962C8B-B14F-4D97-AF65-F5344CB8AC3E}">
        <p14:creationId xmlns:p14="http://schemas.microsoft.com/office/powerpoint/2010/main" val="20465937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63092"/>
            <a:ext cx="7772400" cy="1676400"/>
          </a:xfrm>
        </p:spPr>
        <p:txBody>
          <a:bodyPr>
            <a:noAutofit/>
          </a:bodyPr>
          <a:lstStyle/>
          <a:p>
            <a:r>
              <a:rPr lang="en-US" sz="3200" b="1" dirty="0" smtClean="0">
                <a:solidFill>
                  <a:srgbClr val="0070C0"/>
                </a:solidFill>
              </a:rPr>
              <a:t>What is your story?</a:t>
            </a:r>
            <a:br>
              <a:rPr lang="en-US" sz="3200" b="1" dirty="0" smtClean="0">
                <a:solidFill>
                  <a:srgbClr val="0070C0"/>
                </a:solidFill>
              </a:rPr>
            </a:br>
            <a:r>
              <a:rPr lang="en-US" sz="3200" b="1" dirty="0">
                <a:solidFill>
                  <a:srgbClr val="0070C0"/>
                </a:solidFill>
              </a:rPr>
              <a:t/>
            </a:r>
            <a:br>
              <a:rPr lang="en-US" sz="3200" b="1" dirty="0">
                <a:solidFill>
                  <a:srgbClr val="0070C0"/>
                </a:solidFill>
              </a:rPr>
            </a:br>
            <a:r>
              <a:rPr lang="en-US" sz="3200" b="1" dirty="0" smtClean="0">
                <a:solidFill>
                  <a:srgbClr val="0070C0"/>
                </a:solidFill>
              </a:rPr>
              <a:t>Questions???</a:t>
            </a:r>
            <a:br>
              <a:rPr lang="en-US" sz="3200" b="1" dirty="0" smtClean="0">
                <a:solidFill>
                  <a:srgbClr val="0070C0"/>
                </a:solidFill>
              </a:rPr>
            </a:br>
            <a:r>
              <a:rPr lang="en-US" sz="3200" b="1" dirty="0">
                <a:solidFill>
                  <a:srgbClr val="0070C0"/>
                </a:solidFill>
              </a:rPr>
              <a:t/>
            </a:r>
            <a:br>
              <a:rPr lang="en-US" sz="3200" b="1" dirty="0">
                <a:solidFill>
                  <a:srgbClr val="0070C0"/>
                </a:solidFill>
              </a:rPr>
            </a:br>
            <a:r>
              <a:rPr lang="en-US" sz="3200" b="1" dirty="0" smtClean="0">
                <a:solidFill>
                  <a:srgbClr val="0070C0"/>
                </a:solidFill>
              </a:rPr>
              <a:t>Discussion</a:t>
            </a:r>
            <a:endParaRPr lang="en-US" sz="3200" b="1" dirty="0">
              <a:solidFill>
                <a:srgbClr val="0070C0"/>
              </a:solidFill>
            </a:endParaRPr>
          </a:p>
        </p:txBody>
      </p:sp>
      <p:pic>
        <p:nvPicPr>
          <p:cNvPr id="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1" y="463409"/>
            <a:ext cx="1849582" cy="1067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F7346A9E-C754-7D4C-B4F3-4D2F58EEE424}" type="slidenum">
              <a:rPr lang="en-US" smtClean="0"/>
              <a:t>25</a:t>
            </a:fld>
            <a:endParaRPr lang="en-US" dirty="0"/>
          </a:p>
        </p:txBody>
      </p:sp>
    </p:spTree>
    <p:extLst>
      <p:ext uri="{BB962C8B-B14F-4D97-AF65-F5344CB8AC3E}">
        <p14:creationId xmlns:p14="http://schemas.microsoft.com/office/powerpoint/2010/main" val="42035475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p:txBody>
          <a:bodyPr/>
          <a:lstStyle/>
          <a:p>
            <a:pPr>
              <a:defRPr/>
            </a:pPr>
            <a:fld id="{8BBF341F-D28C-489A-B12C-B4533ACC2BB7}" type="slidenum">
              <a:rPr lang="en-US"/>
              <a:pPr>
                <a:defRPr/>
              </a:pPr>
              <a:t>26</a:t>
            </a:fld>
            <a:endParaRPr lang="en-US" dirty="0"/>
          </a:p>
        </p:txBody>
      </p:sp>
      <p:sp>
        <p:nvSpPr>
          <p:cNvPr id="27651" name="Rectangle 1"/>
          <p:cNvSpPr>
            <a:spLocks noChangeArrowheads="1"/>
          </p:cNvSpPr>
          <p:nvPr/>
        </p:nvSpPr>
        <p:spPr bwMode="auto">
          <a:xfrm>
            <a:off x="3155950" y="3198813"/>
            <a:ext cx="28321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Comic Sans MS" pitchFamily="66" charset="0"/>
              </a:defRPr>
            </a:lvl1pPr>
            <a:lvl2pPr marL="742950" indent="-285750" eaLnBrk="0" hangingPunct="0">
              <a:defRPr kumimoji="1" sz="2400">
                <a:solidFill>
                  <a:schemeClr val="tx1"/>
                </a:solidFill>
                <a:latin typeface="Comic Sans MS" pitchFamily="66" charset="0"/>
              </a:defRPr>
            </a:lvl2pPr>
            <a:lvl3pPr marL="1143000" indent="-228600" eaLnBrk="0" hangingPunct="0">
              <a:defRPr kumimoji="1" sz="2400">
                <a:solidFill>
                  <a:schemeClr val="tx1"/>
                </a:solidFill>
                <a:latin typeface="Comic Sans MS" pitchFamily="66" charset="0"/>
              </a:defRPr>
            </a:lvl3pPr>
            <a:lvl4pPr marL="1600200" indent="-228600" eaLnBrk="0" hangingPunct="0">
              <a:defRPr kumimoji="1" sz="2400">
                <a:solidFill>
                  <a:schemeClr val="tx1"/>
                </a:solidFill>
                <a:latin typeface="Comic Sans MS" pitchFamily="66" charset="0"/>
              </a:defRPr>
            </a:lvl4pPr>
            <a:lvl5pPr marL="2057400" indent="-228600" eaLnBrk="0" hangingPunct="0">
              <a:defRPr kumimoji="1" sz="2400">
                <a:solidFill>
                  <a:schemeClr val="tx1"/>
                </a:solidFill>
                <a:latin typeface="Comic Sans MS" pitchFamily="66" charset="0"/>
              </a:defRPr>
            </a:lvl5pPr>
            <a:lvl6pPr marL="2514600" indent="-228600" eaLnBrk="0" fontAlgn="base" hangingPunct="0">
              <a:spcBef>
                <a:spcPct val="0"/>
              </a:spcBef>
              <a:spcAft>
                <a:spcPct val="0"/>
              </a:spcAft>
              <a:defRPr kumimoji="1" sz="2400">
                <a:solidFill>
                  <a:schemeClr val="tx1"/>
                </a:solidFill>
                <a:latin typeface="Comic Sans MS" pitchFamily="66" charset="0"/>
              </a:defRPr>
            </a:lvl6pPr>
            <a:lvl7pPr marL="2971800" indent="-228600" eaLnBrk="0" fontAlgn="base" hangingPunct="0">
              <a:spcBef>
                <a:spcPct val="0"/>
              </a:spcBef>
              <a:spcAft>
                <a:spcPct val="0"/>
              </a:spcAft>
              <a:defRPr kumimoji="1" sz="2400">
                <a:solidFill>
                  <a:schemeClr val="tx1"/>
                </a:solidFill>
                <a:latin typeface="Comic Sans MS" pitchFamily="66" charset="0"/>
              </a:defRPr>
            </a:lvl7pPr>
            <a:lvl8pPr marL="3429000" indent="-228600" eaLnBrk="0" fontAlgn="base" hangingPunct="0">
              <a:spcBef>
                <a:spcPct val="0"/>
              </a:spcBef>
              <a:spcAft>
                <a:spcPct val="0"/>
              </a:spcAft>
              <a:defRPr kumimoji="1" sz="2400">
                <a:solidFill>
                  <a:schemeClr val="tx1"/>
                </a:solidFill>
                <a:latin typeface="Comic Sans MS" pitchFamily="66" charset="0"/>
              </a:defRPr>
            </a:lvl8pPr>
            <a:lvl9pPr marL="3886200" indent="-228600" eaLnBrk="0" fontAlgn="base" hangingPunct="0">
              <a:spcBef>
                <a:spcPct val="0"/>
              </a:spcBef>
              <a:spcAft>
                <a:spcPct val="0"/>
              </a:spcAft>
              <a:defRPr kumimoji="1" sz="2400">
                <a:solidFill>
                  <a:schemeClr val="tx1"/>
                </a:solidFill>
                <a:latin typeface="Comic Sans MS" pitchFamily="66" charset="0"/>
              </a:defRPr>
            </a:lvl9pPr>
          </a:lstStyle>
          <a:p>
            <a:pPr eaLnBrk="1" hangingPunct="1"/>
            <a:r>
              <a:rPr lang="en-US" altLang="en-US" b="1" i="1" dirty="0"/>
              <a:t>Brad Lechtenberg</a:t>
            </a:r>
            <a:endParaRPr lang="en-US" altLang="en-US" dirty="0"/>
          </a:p>
        </p:txBody>
      </p:sp>
      <p:pic>
        <p:nvPicPr>
          <p:cNvPr id="2765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462088"/>
            <a:ext cx="6015038" cy="347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072" y="1236622"/>
            <a:ext cx="7417596" cy="3940330"/>
          </a:xfrm>
          <a:prstGeom prst="rect">
            <a:avLst/>
          </a:prstGeom>
        </p:spPr>
      </p:pic>
    </p:spTree>
    <p:extLst>
      <p:ext uri="{BB962C8B-B14F-4D97-AF65-F5344CB8AC3E}">
        <p14:creationId xmlns:p14="http://schemas.microsoft.com/office/powerpoint/2010/main" val="21705549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4L.jpg"/>
          <p:cNvPicPr>
            <a:picLocks noChangeAspect="1"/>
          </p:cNvPicPr>
          <p:nvPr/>
        </p:nvPicPr>
        <p:blipFill>
          <a:blip r:embed="rId3" cstate="print"/>
          <a:stretch>
            <a:fillRect/>
          </a:stretch>
        </p:blipFill>
        <p:spPr>
          <a:xfrm>
            <a:off x="4687418" y="418815"/>
            <a:ext cx="4456582" cy="1414966"/>
          </a:xfrm>
          <a:prstGeom prst="rect">
            <a:avLst/>
          </a:prstGeom>
        </p:spPr>
      </p:pic>
      <p:pic>
        <p:nvPicPr>
          <p:cNvPr id="6" name="Picture 5" descr="BSD_NEW_LOGO.jpg"/>
          <p:cNvPicPr>
            <a:picLocks noChangeAspect="1"/>
          </p:cNvPicPr>
          <p:nvPr/>
        </p:nvPicPr>
        <p:blipFill>
          <a:blip r:embed="rId4" cstate="print"/>
          <a:stretch>
            <a:fillRect/>
          </a:stretch>
        </p:blipFill>
        <p:spPr>
          <a:xfrm>
            <a:off x="457200" y="418815"/>
            <a:ext cx="4419600" cy="1409985"/>
          </a:xfrm>
          <a:prstGeom prst="rect">
            <a:avLst/>
          </a:prstGeom>
        </p:spPr>
      </p:pic>
      <p:sp>
        <p:nvSpPr>
          <p:cNvPr id="4" name="Content Placeholder 3"/>
          <p:cNvSpPr>
            <a:spLocks noGrp="1"/>
          </p:cNvSpPr>
          <p:nvPr>
            <p:ph sz="half" idx="1"/>
          </p:nvPr>
        </p:nvSpPr>
        <p:spPr>
          <a:xfrm>
            <a:off x="457200" y="2054431"/>
            <a:ext cx="4038600" cy="4301919"/>
          </a:xfrm>
        </p:spPr>
        <p:txBody>
          <a:bodyPr>
            <a:normAutofit fontScale="85000" lnSpcReduction="20000"/>
          </a:bodyPr>
          <a:lstStyle/>
          <a:p>
            <a:pPr marL="0" indent="0">
              <a:buNone/>
            </a:pPr>
            <a:r>
              <a:rPr lang="en-US" b="1" dirty="0" smtClean="0"/>
              <a:t>Partners</a:t>
            </a:r>
          </a:p>
          <a:p>
            <a:pPr marL="0" indent="0">
              <a:buNone/>
            </a:pPr>
            <a:endParaRPr lang="en-US" dirty="0" smtClean="0"/>
          </a:p>
          <a:p>
            <a:r>
              <a:rPr lang="en-US" dirty="0" smtClean="0"/>
              <a:t>Beaverton </a:t>
            </a:r>
            <a:r>
              <a:rPr lang="en-US" dirty="0"/>
              <a:t>School </a:t>
            </a:r>
            <a:r>
              <a:rPr lang="en-US" dirty="0" smtClean="0"/>
              <a:t>District</a:t>
            </a:r>
          </a:p>
          <a:p>
            <a:r>
              <a:rPr lang="en-US" dirty="0" smtClean="0"/>
              <a:t>Young Audiences of Oregon</a:t>
            </a:r>
          </a:p>
          <a:p>
            <a:r>
              <a:rPr lang="en-US" dirty="0" smtClean="0"/>
              <a:t>Young Audiences National</a:t>
            </a:r>
          </a:p>
          <a:p>
            <a:r>
              <a:rPr lang="en-US" dirty="0" smtClean="0"/>
              <a:t>U of Washington</a:t>
            </a:r>
          </a:p>
          <a:p>
            <a:r>
              <a:rPr lang="en-US" dirty="0" smtClean="0"/>
              <a:t>WestEd</a:t>
            </a:r>
            <a:endParaRPr lang="en-US" dirty="0"/>
          </a:p>
          <a:p>
            <a:endParaRPr lang="en-US" dirty="0"/>
          </a:p>
        </p:txBody>
      </p:sp>
      <p:sp>
        <p:nvSpPr>
          <p:cNvPr id="7" name="Content Placeholder 6"/>
          <p:cNvSpPr>
            <a:spLocks noGrp="1"/>
          </p:cNvSpPr>
          <p:nvPr>
            <p:ph sz="half" idx="2"/>
          </p:nvPr>
        </p:nvSpPr>
        <p:spPr>
          <a:xfrm>
            <a:off x="4648200" y="2035670"/>
            <a:ext cx="4038600" cy="4685805"/>
          </a:xfrm>
        </p:spPr>
        <p:txBody>
          <a:bodyPr>
            <a:normAutofit fontScale="85000" lnSpcReduction="20000"/>
          </a:bodyPr>
          <a:lstStyle/>
          <a:p>
            <a:pPr marL="0" indent="0">
              <a:buNone/>
            </a:pPr>
            <a:r>
              <a:rPr lang="en-US" b="1" dirty="0" smtClean="0"/>
              <a:t>Supporters</a:t>
            </a:r>
          </a:p>
          <a:p>
            <a:pPr marL="0" indent="0">
              <a:buNone/>
            </a:pPr>
            <a:endParaRPr lang="en-US" dirty="0" smtClean="0"/>
          </a:p>
          <a:p>
            <a:r>
              <a:rPr lang="en-US" dirty="0" smtClean="0"/>
              <a:t>Beaverton </a:t>
            </a:r>
            <a:r>
              <a:rPr lang="en-US" dirty="0"/>
              <a:t>Arts </a:t>
            </a:r>
            <a:r>
              <a:rPr lang="en-US" dirty="0" smtClean="0"/>
              <a:t>Foundation</a:t>
            </a:r>
          </a:p>
          <a:p>
            <a:r>
              <a:rPr lang="en-US" dirty="0" smtClean="0"/>
              <a:t>Beaverton </a:t>
            </a:r>
            <a:r>
              <a:rPr lang="en-US" dirty="0"/>
              <a:t>Education Foundation</a:t>
            </a:r>
          </a:p>
          <a:p>
            <a:r>
              <a:rPr lang="en-US" dirty="0" smtClean="0"/>
              <a:t>City </a:t>
            </a:r>
            <a:r>
              <a:rPr lang="en-US" dirty="0"/>
              <a:t>of Beaverton, Arts &amp; Culture</a:t>
            </a:r>
          </a:p>
          <a:p>
            <a:r>
              <a:rPr lang="en-US" dirty="0"/>
              <a:t>Columbia </a:t>
            </a:r>
            <a:r>
              <a:rPr lang="en-US" dirty="0" smtClean="0"/>
              <a:t>Sportswear</a:t>
            </a:r>
          </a:p>
          <a:p>
            <a:r>
              <a:rPr lang="en-US" dirty="0" smtClean="0"/>
              <a:t>Collins </a:t>
            </a:r>
            <a:r>
              <a:rPr lang="en-US" dirty="0"/>
              <a:t>Foundation</a:t>
            </a:r>
          </a:p>
          <a:p>
            <a:r>
              <a:rPr lang="en-US" dirty="0" smtClean="0"/>
              <a:t>Intel</a:t>
            </a:r>
          </a:p>
          <a:p>
            <a:r>
              <a:rPr lang="en-US" dirty="0" smtClean="0"/>
              <a:t>Meyer </a:t>
            </a:r>
            <a:r>
              <a:rPr lang="en-US" dirty="0"/>
              <a:t>Memorial Trust</a:t>
            </a:r>
          </a:p>
          <a:p>
            <a:r>
              <a:rPr lang="en-US" dirty="0"/>
              <a:t>Miller Foundation</a:t>
            </a:r>
          </a:p>
          <a:p>
            <a:r>
              <a:rPr lang="en-US" dirty="0" smtClean="0"/>
              <a:t>Pacific Automation</a:t>
            </a:r>
            <a:endParaRPr lang="en-US" dirty="0"/>
          </a:p>
          <a:p>
            <a:endParaRPr lang="en-US" dirty="0"/>
          </a:p>
        </p:txBody>
      </p:sp>
      <p:sp>
        <p:nvSpPr>
          <p:cNvPr id="2" name="Slide Number Placeholder 1"/>
          <p:cNvSpPr>
            <a:spLocks noGrp="1"/>
          </p:cNvSpPr>
          <p:nvPr>
            <p:ph type="sldNum" sz="quarter" idx="12"/>
          </p:nvPr>
        </p:nvSpPr>
        <p:spPr/>
        <p:txBody>
          <a:bodyPr/>
          <a:lstStyle/>
          <a:p>
            <a:fld id="{F7346A9E-C754-7D4C-B4F3-4D2F58EEE424}" type="slidenum">
              <a:rPr lang="en-US" smtClean="0"/>
              <a:t>3</a:t>
            </a:fld>
            <a:endParaRPr lang="en-US" dirty="0"/>
          </a:p>
        </p:txBody>
      </p:sp>
    </p:spTree>
    <p:extLst>
      <p:ext uri="{BB962C8B-B14F-4D97-AF65-F5344CB8AC3E}">
        <p14:creationId xmlns:p14="http://schemas.microsoft.com/office/powerpoint/2010/main" val="27856880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63092"/>
            <a:ext cx="7772400" cy="1676400"/>
          </a:xfrm>
        </p:spPr>
        <p:txBody>
          <a:bodyPr>
            <a:normAutofit/>
          </a:bodyPr>
          <a:lstStyle/>
          <a:p>
            <a:r>
              <a:rPr lang="en-US" sz="4000" b="1" dirty="0" smtClean="0">
                <a:solidFill>
                  <a:srgbClr val="0070C0"/>
                </a:solidFill>
              </a:rPr>
              <a:t>Engaging the Partnership</a:t>
            </a:r>
            <a:endParaRPr lang="en-US" sz="4000" b="1" dirty="0">
              <a:solidFill>
                <a:srgbClr val="0070C0"/>
              </a:solidFill>
            </a:endParaRPr>
          </a:p>
        </p:txBody>
      </p:sp>
      <p:pic>
        <p:nvPicPr>
          <p:cNvPr id="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1" y="463409"/>
            <a:ext cx="1849582" cy="1067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BSD_NEW_LOGO.jpg"/>
          <p:cNvPicPr>
            <a:picLocks noChangeAspect="1"/>
          </p:cNvPicPr>
          <p:nvPr/>
        </p:nvPicPr>
        <p:blipFill>
          <a:blip r:embed="rId4" cstate="print"/>
          <a:stretch>
            <a:fillRect/>
          </a:stretch>
        </p:blipFill>
        <p:spPr>
          <a:xfrm>
            <a:off x="6516431" y="527192"/>
            <a:ext cx="1941769" cy="619482"/>
          </a:xfrm>
          <a:prstGeom prst="rect">
            <a:avLst/>
          </a:prstGeom>
        </p:spPr>
      </p:pic>
      <p:sp>
        <p:nvSpPr>
          <p:cNvPr id="3" name="Slide Number Placeholder 2"/>
          <p:cNvSpPr>
            <a:spLocks noGrp="1"/>
          </p:cNvSpPr>
          <p:nvPr>
            <p:ph type="sldNum" sz="quarter" idx="12"/>
          </p:nvPr>
        </p:nvSpPr>
        <p:spPr/>
        <p:txBody>
          <a:bodyPr/>
          <a:lstStyle/>
          <a:p>
            <a:fld id="{F7346A9E-C754-7D4C-B4F3-4D2F58EEE424}" type="slidenum">
              <a:rPr lang="en-US" smtClean="0"/>
              <a:t>4</a:t>
            </a:fld>
            <a:endParaRPr lang="en-US" dirty="0"/>
          </a:p>
        </p:txBody>
      </p:sp>
    </p:spTree>
    <p:extLst>
      <p:ext uri="{BB962C8B-B14F-4D97-AF65-F5344CB8AC3E}">
        <p14:creationId xmlns:p14="http://schemas.microsoft.com/office/powerpoint/2010/main" val="38893583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642" y="316884"/>
            <a:ext cx="2857500" cy="28575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0" y="3245893"/>
            <a:ext cx="2857500" cy="285750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76800" y="633768"/>
            <a:ext cx="2571750" cy="257175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38675" y="3238500"/>
            <a:ext cx="3048000" cy="3048000"/>
          </a:xfrm>
          <a:prstGeom prst="rect">
            <a:avLst/>
          </a:prstGeom>
        </p:spPr>
      </p:pic>
      <p:sp>
        <p:nvSpPr>
          <p:cNvPr id="6" name="TextBox 5"/>
          <p:cNvSpPr txBox="1"/>
          <p:nvPr/>
        </p:nvSpPr>
        <p:spPr>
          <a:xfrm>
            <a:off x="1760277" y="243745"/>
            <a:ext cx="1438766" cy="369332"/>
          </a:xfrm>
          <a:prstGeom prst="rect">
            <a:avLst/>
          </a:prstGeom>
          <a:noFill/>
        </p:spPr>
        <p:txBody>
          <a:bodyPr wrap="square" rtlCol="0">
            <a:spAutoFit/>
          </a:bodyPr>
          <a:lstStyle/>
          <a:p>
            <a:pPr algn="ctr"/>
            <a:r>
              <a:rPr lang="en-US" b="1" dirty="0" smtClean="0">
                <a:solidFill>
                  <a:srgbClr val="4F81BD"/>
                </a:solidFill>
                <a:latin typeface="Bangla MN"/>
                <a:cs typeface="Bangla MN"/>
              </a:rPr>
              <a:t>Excellence</a:t>
            </a:r>
            <a:endParaRPr lang="en-US" b="1" dirty="0">
              <a:solidFill>
                <a:srgbClr val="4F81BD"/>
              </a:solidFill>
              <a:latin typeface="Bangla MN"/>
              <a:cs typeface="Bangla MN"/>
            </a:endParaRPr>
          </a:p>
        </p:txBody>
      </p:sp>
      <p:sp>
        <p:nvSpPr>
          <p:cNvPr id="7" name="TextBox 6"/>
          <p:cNvSpPr txBox="1"/>
          <p:nvPr/>
        </p:nvSpPr>
        <p:spPr>
          <a:xfrm>
            <a:off x="5175250" y="316884"/>
            <a:ext cx="1817634" cy="369332"/>
          </a:xfrm>
          <a:prstGeom prst="rect">
            <a:avLst/>
          </a:prstGeom>
          <a:noFill/>
        </p:spPr>
        <p:txBody>
          <a:bodyPr wrap="square" rtlCol="0">
            <a:spAutoFit/>
          </a:bodyPr>
          <a:lstStyle/>
          <a:p>
            <a:pPr algn="ctr"/>
            <a:r>
              <a:rPr lang="en-US" b="1" dirty="0" smtClean="0">
                <a:solidFill>
                  <a:srgbClr val="4F81BD"/>
                </a:solidFill>
                <a:latin typeface="Bangla MN"/>
                <a:cs typeface="Bangla MN"/>
              </a:rPr>
              <a:t>Collaboration</a:t>
            </a:r>
            <a:endParaRPr lang="en-US" b="1" dirty="0">
              <a:solidFill>
                <a:srgbClr val="4F81BD"/>
              </a:solidFill>
              <a:latin typeface="Bangla MN"/>
              <a:cs typeface="Bangla MN"/>
            </a:endParaRPr>
          </a:p>
        </p:txBody>
      </p:sp>
      <p:sp>
        <p:nvSpPr>
          <p:cNvPr id="8" name="TextBox 7"/>
          <p:cNvSpPr txBox="1"/>
          <p:nvPr/>
        </p:nvSpPr>
        <p:spPr>
          <a:xfrm>
            <a:off x="1736163" y="6097582"/>
            <a:ext cx="1438766" cy="369332"/>
          </a:xfrm>
          <a:prstGeom prst="rect">
            <a:avLst/>
          </a:prstGeom>
          <a:noFill/>
        </p:spPr>
        <p:txBody>
          <a:bodyPr wrap="square" rtlCol="0">
            <a:spAutoFit/>
          </a:bodyPr>
          <a:lstStyle/>
          <a:p>
            <a:pPr algn="ctr"/>
            <a:r>
              <a:rPr lang="en-US" b="1" dirty="0" smtClean="0">
                <a:solidFill>
                  <a:srgbClr val="4F81BD"/>
                </a:solidFill>
                <a:latin typeface="Bangla MN"/>
                <a:cs typeface="Bangla MN"/>
              </a:rPr>
              <a:t>Innovation</a:t>
            </a:r>
            <a:endParaRPr lang="en-US" b="1" dirty="0">
              <a:solidFill>
                <a:srgbClr val="4F81BD"/>
              </a:solidFill>
              <a:latin typeface="Bangla MN"/>
              <a:cs typeface="Bangla MN"/>
            </a:endParaRPr>
          </a:p>
        </p:txBody>
      </p:sp>
      <p:sp>
        <p:nvSpPr>
          <p:cNvPr id="9" name="TextBox 8"/>
          <p:cNvSpPr txBox="1"/>
          <p:nvPr/>
        </p:nvSpPr>
        <p:spPr>
          <a:xfrm>
            <a:off x="5473422" y="6097582"/>
            <a:ext cx="1438766" cy="369332"/>
          </a:xfrm>
          <a:prstGeom prst="rect">
            <a:avLst/>
          </a:prstGeom>
          <a:noFill/>
        </p:spPr>
        <p:txBody>
          <a:bodyPr wrap="square" rtlCol="0">
            <a:spAutoFit/>
          </a:bodyPr>
          <a:lstStyle/>
          <a:p>
            <a:pPr algn="ctr"/>
            <a:r>
              <a:rPr lang="en-US" b="1" dirty="0" smtClean="0">
                <a:solidFill>
                  <a:srgbClr val="4F81BD"/>
                </a:solidFill>
                <a:latin typeface="Bangla MN"/>
                <a:cs typeface="Bangla MN"/>
              </a:rPr>
              <a:t>Equity</a:t>
            </a:r>
            <a:endParaRPr lang="en-US" b="1" dirty="0">
              <a:solidFill>
                <a:srgbClr val="4F81BD"/>
              </a:solidFill>
              <a:latin typeface="Bangla MN"/>
              <a:cs typeface="Bangla MN"/>
            </a:endParaRPr>
          </a:p>
        </p:txBody>
      </p:sp>
      <p:sp>
        <p:nvSpPr>
          <p:cNvPr id="10" name="Slide Number Placeholder 9"/>
          <p:cNvSpPr>
            <a:spLocks noGrp="1"/>
          </p:cNvSpPr>
          <p:nvPr>
            <p:ph type="sldNum" sz="quarter" idx="12"/>
          </p:nvPr>
        </p:nvSpPr>
        <p:spPr/>
        <p:txBody>
          <a:bodyPr/>
          <a:lstStyle/>
          <a:p>
            <a:fld id="{F7346A9E-C754-7D4C-B4F3-4D2F58EEE424}" type="slidenum">
              <a:rPr lang="en-US" smtClean="0"/>
              <a:t>5</a:t>
            </a:fld>
            <a:endParaRPr lang="en-US" dirty="0"/>
          </a:p>
        </p:txBody>
      </p:sp>
    </p:spTree>
    <p:extLst>
      <p:ext uri="{BB962C8B-B14F-4D97-AF65-F5344CB8AC3E}">
        <p14:creationId xmlns:p14="http://schemas.microsoft.com/office/powerpoint/2010/main" val="22347046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746640"/>
          </a:xfrm>
        </p:spPr>
        <p:txBody>
          <a:bodyPr>
            <a:normAutofit/>
          </a:bodyPr>
          <a:lstStyle/>
          <a:p>
            <a:r>
              <a:rPr lang="en-US" sz="3200" b="1" dirty="0">
                <a:solidFill>
                  <a:srgbClr val="0070C0"/>
                </a:solidFill>
              </a:rPr>
              <a:t>Scope and Sequence of A4L in Beaverton</a:t>
            </a:r>
            <a:endParaRPr lang="en-US" sz="3200" b="1" dirty="0">
              <a:solidFill>
                <a:srgbClr val="0070C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77096640"/>
              </p:ext>
            </p:extLst>
          </p:nvPr>
        </p:nvGraphicFramePr>
        <p:xfrm>
          <a:off x="438346" y="1246231"/>
          <a:ext cx="8248454" cy="4879932"/>
        </p:xfrm>
        <a:graphic>
          <a:graphicData uri="http://schemas.openxmlformats.org/drawingml/2006/table">
            <a:tbl>
              <a:tblPr firstRow="1" firstCol="1" bandRow="1">
                <a:tableStyleId>{5C22544A-7EE6-4342-B048-85BDC9FD1C3A}</a:tableStyleId>
              </a:tblPr>
              <a:tblGrid>
                <a:gridCol w="965711"/>
                <a:gridCol w="1365316"/>
                <a:gridCol w="1141727"/>
                <a:gridCol w="1712592"/>
                <a:gridCol w="1379588"/>
                <a:gridCol w="1683520"/>
              </a:tblGrid>
              <a:tr h="306363">
                <a:tc>
                  <a:txBody>
                    <a:bodyPr/>
                    <a:lstStyle/>
                    <a:p>
                      <a:pPr marL="0" marR="0" algn="ctr">
                        <a:lnSpc>
                          <a:spcPct val="115000"/>
                        </a:lnSpc>
                        <a:spcBef>
                          <a:spcPts val="0"/>
                        </a:spcBef>
                        <a:spcAft>
                          <a:spcPts val="0"/>
                        </a:spcAft>
                      </a:pPr>
                      <a:r>
                        <a:rPr lang="en-US" sz="800" dirty="0">
                          <a:effectLst/>
                        </a:rPr>
                        <a:t>Grade Level Assignment</a:t>
                      </a:r>
                      <a:endParaRPr lang="en-US" sz="800" dirty="0">
                        <a:effectLst/>
                        <a:latin typeface="Calibri"/>
                        <a:ea typeface="Calibri"/>
                        <a:cs typeface="Times New Roman"/>
                      </a:endParaRPr>
                    </a:p>
                  </a:txBody>
                  <a:tcPr marL="57087" marR="57087" marT="0" marB="0"/>
                </a:tc>
                <a:tc>
                  <a:txBody>
                    <a:bodyPr/>
                    <a:lstStyle/>
                    <a:p>
                      <a:pPr marL="0" marR="0" algn="ctr">
                        <a:lnSpc>
                          <a:spcPct val="115000"/>
                        </a:lnSpc>
                        <a:spcBef>
                          <a:spcPts val="0"/>
                        </a:spcBef>
                        <a:spcAft>
                          <a:spcPts val="0"/>
                        </a:spcAft>
                      </a:pPr>
                      <a:r>
                        <a:rPr lang="en-US" sz="800">
                          <a:effectLst/>
                        </a:rPr>
                        <a:t>Unit &amp; Title</a:t>
                      </a:r>
                      <a:br>
                        <a:rPr lang="en-US" sz="800">
                          <a:effectLst/>
                        </a:rPr>
                      </a:br>
                      <a:endParaRPr lang="en-US" sz="800">
                        <a:effectLst/>
                        <a:latin typeface="Calibri"/>
                        <a:ea typeface="Calibri"/>
                        <a:cs typeface="Times New Roman"/>
                      </a:endParaRPr>
                    </a:p>
                  </a:txBody>
                  <a:tcPr marL="57087" marR="57087" marT="0" marB="0"/>
                </a:tc>
                <a:tc>
                  <a:txBody>
                    <a:bodyPr/>
                    <a:lstStyle/>
                    <a:p>
                      <a:pPr marL="0" marR="0" algn="ctr">
                        <a:lnSpc>
                          <a:spcPct val="115000"/>
                        </a:lnSpc>
                        <a:spcBef>
                          <a:spcPts val="0"/>
                        </a:spcBef>
                        <a:spcAft>
                          <a:spcPts val="0"/>
                        </a:spcAft>
                      </a:pPr>
                      <a:r>
                        <a:rPr lang="en-US" sz="700">
                          <a:effectLst/>
                        </a:rPr>
                        <a:t>Primary Literacy Concepts &amp; Skills</a:t>
                      </a:r>
                      <a:endParaRPr lang="en-US" sz="800">
                        <a:effectLst/>
                        <a:latin typeface="Calibri"/>
                        <a:ea typeface="Calibri"/>
                        <a:cs typeface="Times New Roman"/>
                      </a:endParaRPr>
                    </a:p>
                  </a:txBody>
                  <a:tcPr marL="57087" marR="57087" marT="0" marB="0"/>
                </a:tc>
                <a:tc>
                  <a:txBody>
                    <a:bodyPr/>
                    <a:lstStyle/>
                    <a:p>
                      <a:pPr marL="0" marR="0" algn="ctr">
                        <a:lnSpc>
                          <a:spcPct val="115000"/>
                        </a:lnSpc>
                        <a:spcBef>
                          <a:spcPts val="0"/>
                        </a:spcBef>
                        <a:spcAft>
                          <a:spcPts val="0"/>
                        </a:spcAft>
                      </a:pPr>
                      <a:r>
                        <a:rPr lang="en-US" sz="700">
                          <a:effectLst/>
                        </a:rPr>
                        <a:t>Art Form, Specific Art Techniques &amp; Elements</a:t>
                      </a:r>
                      <a:endParaRPr lang="en-US" sz="800">
                        <a:effectLst/>
                        <a:latin typeface="Calibri"/>
                        <a:ea typeface="Calibri"/>
                        <a:cs typeface="Times New Roman"/>
                      </a:endParaRPr>
                    </a:p>
                  </a:txBody>
                  <a:tcPr marL="57087" marR="57087" marT="0" marB="0"/>
                </a:tc>
                <a:tc>
                  <a:txBody>
                    <a:bodyPr/>
                    <a:lstStyle/>
                    <a:p>
                      <a:pPr marL="0" marR="0" algn="ctr">
                        <a:lnSpc>
                          <a:spcPct val="115000"/>
                        </a:lnSpc>
                        <a:spcBef>
                          <a:spcPts val="0"/>
                        </a:spcBef>
                        <a:spcAft>
                          <a:spcPts val="0"/>
                        </a:spcAft>
                      </a:pPr>
                      <a:r>
                        <a:rPr lang="en-US" sz="700">
                          <a:effectLst/>
                        </a:rPr>
                        <a:t>Text Genre &amp; Literary Work(s)</a:t>
                      </a:r>
                      <a:endParaRPr lang="en-US" sz="800">
                        <a:effectLst/>
                        <a:latin typeface="Calibri"/>
                        <a:ea typeface="Calibri"/>
                        <a:cs typeface="Times New Roman"/>
                      </a:endParaRPr>
                    </a:p>
                  </a:txBody>
                  <a:tcPr marL="57087" marR="57087" marT="0" marB="0"/>
                </a:tc>
                <a:tc>
                  <a:txBody>
                    <a:bodyPr/>
                    <a:lstStyle/>
                    <a:p>
                      <a:pPr marL="0" marR="0" algn="ctr">
                        <a:lnSpc>
                          <a:spcPct val="115000"/>
                        </a:lnSpc>
                        <a:spcBef>
                          <a:spcPts val="0"/>
                        </a:spcBef>
                        <a:spcAft>
                          <a:spcPts val="0"/>
                        </a:spcAft>
                      </a:pPr>
                      <a:r>
                        <a:rPr lang="en-US" sz="700">
                          <a:effectLst/>
                        </a:rPr>
                        <a:t>Primary CCSS Addressed</a:t>
                      </a:r>
                      <a:endParaRPr lang="en-US" sz="800">
                        <a:effectLst/>
                        <a:latin typeface="Calibri"/>
                        <a:ea typeface="Calibri"/>
                        <a:cs typeface="Times New Roman"/>
                      </a:endParaRPr>
                    </a:p>
                  </a:txBody>
                  <a:tcPr marL="57087" marR="57087" marT="0" marB="0"/>
                </a:tc>
              </a:tr>
              <a:tr h="692965">
                <a:tc>
                  <a:txBody>
                    <a:bodyPr/>
                    <a:lstStyle/>
                    <a:p>
                      <a:pPr marL="0" marR="0">
                        <a:lnSpc>
                          <a:spcPct val="115000"/>
                        </a:lnSpc>
                        <a:spcBef>
                          <a:spcPts val="0"/>
                        </a:spcBef>
                        <a:spcAft>
                          <a:spcPts val="0"/>
                        </a:spcAft>
                      </a:pPr>
                      <a:r>
                        <a:rPr lang="en-US" sz="700">
                          <a:effectLst/>
                        </a:rPr>
                        <a:t>3</a:t>
                      </a:r>
                      <a:r>
                        <a:rPr lang="en-US" sz="700" baseline="30000">
                          <a:effectLst/>
                        </a:rPr>
                        <a:t>rd</a:t>
                      </a:r>
                      <a:r>
                        <a:rPr lang="en-US" sz="700">
                          <a:effectLst/>
                        </a:rPr>
                        <a:t> grade</a:t>
                      </a:r>
                      <a:br>
                        <a:rPr lang="en-US" sz="700">
                          <a:effectLst/>
                        </a:rPr>
                      </a:br>
                      <a:r>
                        <a:rPr lang="en-US" sz="700">
                          <a:effectLst/>
                        </a:rPr>
                        <a:t/>
                      </a:r>
                      <a:br>
                        <a:rPr lang="en-US" sz="700">
                          <a:effectLst/>
                        </a:rPr>
                      </a:br>
                      <a:r>
                        <a:rPr lang="en-US" sz="700">
                          <a:effectLst/>
                        </a:rPr>
                        <a:t>Fall Semester</a:t>
                      </a:r>
                      <a:endParaRPr lang="en-US" sz="800">
                        <a:effectLst/>
                        <a:latin typeface="Calibri"/>
                        <a:ea typeface="Calibri"/>
                        <a:cs typeface="Times New Roman"/>
                      </a:endParaRPr>
                    </a:p>
                  </a:txBody>
                  <a:tcPr marL="57087" marR="57087" marT="0" marB="0"/>
                </a:tc>
                <a:tc>
                  <a:txBody>
                    <a:bodyPr/>
                    <a:lstStyle/>
                    <a:p>
                      <a:pPr marL="0" marR="0">
                        <a:lnSpc>
                          <a:spcPct val="115000"/>
                        </a:lnSpc>
                        <a:spcBef>
                          <a:spcPts val="0"/>
                        </a:spcBef>
                        <a:spcAft>
                          <a:spcPts val="0"/>
                        </a:spcAft>
                      </a:pPr>
                      <a:r>
                        <a:rPr lang="en-US" sz="800">
                          <a:effectLst/>
                        </a:rPr>
                        <a:t>Character Clues in Action</a:t>
                      </a:r>
                      <a:br>
                        <a:rPr lang="en-US" sz="800">
                          <a:effectLst/>
                        </a:rPr>
                      </a:br>
                      <a:r>
                        <a:rPr lang="en-US" sz="800">
                          <a:effectLst/>
                        </a:rPr>
                        <a:t/>
                      </a:r>
                      <a:br>
                        <a:rPr lang="en-US" sz="800">
                          <a:effectLst/>
                        </a:rPr>
                      </a:br>
                      <a:endParaRPr lang="en-US" sz="800">
                        <a:effectLst/>
                        <a:latin typeface="Calibri"/>
                        <a:ea typeface="Calibri"/>
                        <a:cs typeface="Times New Roman"/>
                      </a:endParaRPr>
                    </a:p>
                  </a:txBody>
                  <a:tcPr marL="57087" marR="57087" marT="0" marB="0"/>
                </a:tc>
                <a:tc>
                  <a:txBody>
                    <a:bodyPr/>
                    <a:lstStyle/>
                    <a:p>
                      <a:pPr marL="0" marR="0">
                        <a:lnSpc>
                          <a:spcPct val="115000"/>
                        </a:lnSpc>
                        <a:spcBef>
                          <a:spcPts val="0"/>
                        </a:spcBef>
                        <a:spcAft>
                          <a:spcPts val="0"/>
                        </a:spcAft>
                      </a:pPr>
                      <a:r>
                        <a:rPr lang="en-US" sz="700">
                          <a:effectLst/>
                        </a:rPr>
                        <a:t>Character perspective, Character traits, Making inferences, Story elements</a:t>
                      </a:r>
                      <a:endParaRPr lang="en-US" sz="800">
                        <a:effectLst/>
                        <a:latin typeface="Calibri"/>
                        <a:ea typeface="Calibri"/>
                        <a:cs typeface="Times New Roman"/>
                      </a:endParaRPr>
                    </a:p>
                  </a:txBody>
                  <a:tcPr marL="57087" marR="57087" marT="0" marB="0"/>
                </a:tc>
                <a:tc>
                  <a:txBody>
                    <a:bodyPr/>
                    <a:lstStyle/>
                    <a:p>
                      <a:pPr marL="0" marR="0">
                        <a:lnSpc>
                          <a:spcPct val="115000"/>
                        </a:lnSpc>
                        <a:spcBef>
                          <a:spcPts val="0"/>
                        </a:spcBef>
                        <a:spcAft>
                          <a:spcPts val="0"/>
                        </a:spcAft>
                      </a:pPr>
                      <a:r>
                        <a:rPr lang="en-US" sz="700">
                          <a:effectLst/>
                        </a:rPr>
                        <a:t>Theater: tableau, facial expression, vocal expression, gesture, body shapes, levels,  playing space </a:t>
                      </a:r>
                      <a:endParaRPr lang="en-US" sz="800">
                        <a:effectLst/>
                        <a:latin typeface="Calibri"/>
                        <a:ea typeface="Calibri"/>
                        <a:cs typeface="Times New Roman"/>
                      </a:endParaRPr>
                    </a:p>
                  </a:txBody>
                  <a:tcPr marL="57087" marR="57087" marT="0" marB="0"/>
                </a:tc>
                <a:tc>
                  <a:txBody>
                    <a:bodyPr/>
                    <a:lstStyle/>
                    <a:p>
                      <a:pPr marL="0" marR="0">
                        <a:lnSpc>
                          <a:spcPct val="115000"/>
                        </a:lnSpc>
                        <a:spcBef>
                          <a:spcPts val="0"/>
                        </a:spcBef>
                        <a:spcAft>
                          <a:spcPts val="0"/>
                        </a:spcAft>
                      </a:pPr>
                      <a:r>
                        <a:rPr lang="en-US" sz="700">
                          <a:effectLst/>
                        </a:rPr>
                        <a:t>Fiction/Fairytales: The Three Little Pigs; The True Story of the Three Little Pigs by John Scieszka; Toys Go Out by Emily Jenkins</a:t>
                      </a:r>
                      <a:endParaRPr lang="en-US" sz="800">
                        <a:effectLst/>
                        <a:latin typeface="Calibri"/>
                        <a:ea typeface="Calibri"/>
                        <a:cs typeface="Times New Roman"/>
                      </a:endParaRPr>
                    </a:p>
                  </a:txBody>
                  <a:tcPr marL="57087" marR="57087" marT="0" marB="0"/>
                </a:tc>
                <a:tc>
                  <a:txBody>
                    <a:bodyPr/>
                    <a:lstStyle/>
                    <a:p>
                      <a:pPr marL="0" marR="73025">
                        <a:lnSpc>
                          <a:spcPct val="115000"/>
                        </a:lnSpc>
                        <a:spcBef>
                          <a:spcPts val="0"/>
                        </a:spcBef>
                        <a:spcAft>
                          <a:spcPts val="0"/>
                        </a:spcAft>
                      </a:pPr>
                      <a:r>
                        <a:rPr lang="en-US" sz="700">
                          <a:effectLst/>
                        </a:rPr>
                        <a:t>Describe characters in a story (traits, motivations or feelings); Compare and contrast two or more characters respond in a story, drawing on specific details in the text.</a:t>
                      </a:r>
                      <a:endParaRPr lang="en-US" sz="800">
                        <a:effectLst/>
                        <a:latin typeface="Calibri"/>
                        <a:ea typeface="Calibri"/>
                        <a:cs typeface="Times New Roman"/>
                      </a:endParaRPr>
                    </a:p>
                  </a:txBody>
                  <a:tcPr marL="57087" marR="57087" marT="0" marB="0"/>
                </a:tc>
              </a:tr>
              <a:tr h="554372">
                <a:tc>
                  <a:txBody>
                    <a:bodyPr/>
                    <a:lstStyle/>
                    <a:p>
                      <a:pPr marL="0" marR="0">
                        <a:lnSpc>
                          <a:spcPct val="115000"/>
                        </a:lnSpc>
                        <a:spcBef>
                          <a:spcPts val="0"/>
                        </a:spcBef>
                        <a:spcAft>
                          <a:spcPts val="0"/>
                        </a:spcAft>
                      </a:pPr>
                      <a:r>
                        <a:rPr lang="en-US" sz="700">
                          <a:effectLst/>
                        </a:rPr>
                        <a:t>3</a:t>
                      </a:r>
                      <a:r>
                        <a:rPr lang="en-US" sz="700" baseline="30000">
                          <a:effectLst/>
                        </a:rPr>
                        <a:t>rd</a:t>
                      </a:r>
                      <a:r>
                        <a:rPr lang="en-US" sz="700">
                          <a:effectLst/>
                        </a:rPr>
                        <a:t> grade</a:t>
                      </a:r>
                      <a:br>
                        <a:rPr lang="en-US" sz="700">
                          <a:effectLst/>
                        </a:rPr>
                      </a:br>
                      <a:r>
                        <a:rPr lang="en-US" sz="700">
                          <a:effectLst/>
                        </a:rPr>
                        <a:t/>
                      </a:r>
                      <a:br>
                        <a:rPr lang="en-US" sz="700">
                          <a:effectLst/>
                        </a:rPr>
                      </a:br>
                      <a:r>
                        <a:rPr lang="en-US" sz="700">
                          <a:effectLst/>
                        </a:rPr>
                        <a:t>Spring Semester</a:t>
                      </a:r>
                      <a:endParaRPr lang="en-US" sz="800">
                        <a:effectLst/>
                        <a:latin typeface="Calibri"/>
                        <a:ea typeface="Calibri"/>
                        <a:cs typeface="Times New Roman"/>
                      </a:endParaRPr>
                    </a:p>
                  </a:txBody>
                  <a:tcPr marL="57087" marR="57087" marT="0" marB="0"/>
                </a:tc>
                <a:tc>
                  <a:txBody>
                    <a:bodyPr/>
                    <a:lstStyle/>
                    <a:p>
                      <a:pPr marL="0" marR="0">
                        <a:lnSpc>
                          <a:spcPct val="115000"/>
                        </a:lnSpc>
                        <a:spcBef>
                          <a:spcPts val="0"/>
                        </a:spcBef>
                        <a:spcAft>
                          <a:spcPts val="0"/>
                        </a:spcAft>
                      </a:pPr>
                      <a:r>
                        <a:rPr lang="en-US" sz="800">
                          <a:effectLst/>
                        </a:rPr>
                        <a:t>Words in Motion</a:t>
                      </a:r>
                      <a:r>
                        <a:rPr lang="en-US" sz="700">
                          <a:effectLst/>
                        </a:rPr>
                        <a:t/>
                      </a:r>
                      <a:br>
                        <a:rPr lang="en-US" sz="700">
                          <a:effectLst/>
                        </a:rPr>
                      </a:br>
                      <a:r>
                        <a:rPr lang="en-US" sz="700">
                          <a:effectLst/>
                        </a:rPr>
                        <a:t/>
                      </a:r>
                      <a:br>
                        <a:rPr lang="en-US" sz="700">
                          <a:effectLst/>
                        </a:rPr>
                      </a:br>
                      <a:r>
                        <a:rPr lang="en-US" sz="700">
                          <a:effectLst/>
                        </a:rPr>
                        <a:t>+ Artist-in-Residence</a:t>
                      </a:r>
                      <a:endParaRPr lang="en-US" sz="800">
                        <a:effectLst/>
                        <a:latin typeface="Calibri"/>
                        <a:ea typeface="Calibri"/>
                        <a:cs typeface="Times New Roman"/>
                      </a:endParaRPr>
                    </a:p>
                  </a:txBody>
                  <a:tcPr marL="57087" marR="57087" marT="0" marB="0"/>
                </a:tc>
                <a:tc>
                  <a:txBody>
                    <a:bodyPr/>
                    <a:lstStyle/>
                    <a:p>
                      <a:pPr marL="0" marR="0">
                        <a:lnSpc>
                          <a:spcPct val="115000"/>
                        </a:lnSpc>
                        <a:spcBef>
                          <a:spcPts val="0"/>
                        </a:spcBef>
                        <a:spcAft>
                          <a:spcPts val="0"/>
                        </a:spcAft>
                      </a:pPr>
                      <a:r>
                        <a:rPr lang="en-US" sz="700">
                          <a:effectLst/>
                        </a:rPr>
                        <a:t>Word meaning, Speaking with expression, Free-verse poetry, Synonyms &amp; antonyms </a:t>
                      </a:r>
                      <a:endParaRPr lang="en-US" sz="800">
                        <a:effectLst/>
                        <a:latin typeface="Calibri"/>
                        <a:ea typeface="Calibri"/>
                        <a:cs typeface="Times New Roman"/>
                      </a:endParaRPr>
                    </a:p>
                  </a:txBody>
                  <a:tcPr marL="57087" marR="57087" marT="0" marB="0"/>
                </a:tc>
                <a:tc>
                  <a:txBody>
                    <a:bodyPr/>
                    <a:lstStyle/>
                    <a:p>
                      <a:pPr marL="0" marR="0">
                        <a:lnSpc>
                          <a:spcPct val="115000"/>
                        </a:lnSpc>
                        <a:spcBef>
                          <a:spcPts val="0"/>
                        </a:spcBef>
                        <a:spcAft>
                          <a:spcPts val="0"/>
                        </a:spcAft>
                      </a:pPr>
                      <a:r>
                        <a:rPr lang="en-US" sz="700" dirty="0">
                          <a:effectLst/>
                        </a:rPr>
                        <a:t>Dance/Choreography: shape, levels, place, shared space, mirroring, improvisation</a:t>
                      </a:r>
                      <a:endParaRPr lang="en-US" sz="800" dirty="0">
                        <a:effectLst/>
                        <a:latin typeface="Calibri"/>
                        <a:ea typeface="Calibri"/>
                        <a:cs typeface="Times New Roman"/>
                      </a:endParaRPr>
                    </a:p>
                  </a:txBody>
                  <a:tcPr marL="57087" marR="57087" marT="0" marB="0"/>
                </a:tc>
                <a:tc>
                  <a:txBody>
                    <a:bodyPr/>
                    <a:lstStyle/>
                    <a:p>
                      <a:pPr marL="0" marR="0">
                        <a:lnSpc>
                          <a:spcPct val="115000"/>
                        </a:lnSpc>
                        <a:spcBef>
                          <a:spcPts val="0"/>
                        </a:spcBef>
                        <a:spcAft>
                          <a:spcPts val="0"/>
                        </a:spcAft>
                      </a:pPr>
                      <a:r>
                        <a:rPr lang="en-US" sz="700">
                          <a:effectLst/>
                        </a:rPr>
                        <a:t>Poetry/Free-verse: Ralph Fletcher, Mark Vinz, Georgia Heard, and more</a:t>
                      </a:r>
                      <a:endParaRPr lang="en-US" sz="800">
                        <a:effectLst/>
                        <a:latin typeface="Calibri"/>
                        <a:ea typeface="Calibri"/>
                        <a:cs typeface="Times New Roman"/>
                      </a:endParaRPr>
                    </a:p>
                  </a:txBody>
                  <a:tcPr marL="57087" marR="57087" marT="0" marB="0"/>
                </a:tc>
                <a:tc>
                  <a:txBody>
                    <a:bodyPr/>
                    <a:lstStyle/>
                    <a:p>
                      <a:pPr marL="0" marR="0">
                        <a:lnSpc>
                          <a:spcPct val="115000"/>
                        </a:lnSpc>
                        <a:spcBef>
                          <a:spcPts val="0"/>
                        </a:spcBef>
                        <a:spcAft>
                          <a:spcPts val="0"/>
                        </a:spcAft>
                      </a:pPr>
                      <a:r>
                        <a:rPr lang="en-US" sz="700">
                          <a:effectLst/>
                        </a:rPr>
                        <a:t>Demonstrate understanding of word relationships and nuances in word meanings; Read poetry orally with accuracy and expression.</a:t>
                      </a:r>
                      <a:endParaRPr lang="en-US" sz="800">
                        <a:effectLst/>
                        <a:latin typeface="Calibri"/>
                        <a:ea typeface="Calibri"/>
                        <a:cs typeface="Times New Roman"/>
                      </a:endParaRPr>
                    </a:p>
                  </a:txBody>
                  <a:tcPr marL="57087" marR="57087" marT="0" marB="0"/>
                </a:tc>
              </a:tr>
              <a:tr h="692965">
                <a:tc>
                  <a:txBody>
                    <a:bodyPr/>
                    <a:lstStyle/>
                    <a:p>
                      <a:pPr marL="0" marR="0">
                        <a:lnSpc>
                          <a:spcPct val="115000"/>
                        </a:lnSpc>
                        <a:spcBef>
                          <a:spcPts val="0"/>
                        </a:spcBef>
                        <a:spcAft>
                          <a:spcPts val="0"/>
                        </a:spcAft>
                      </a:pPr>
                      <a:r>
                        <a:rPr lang="en-US" sz="700">
                          <a:effectLst/>
                        </a:rPr>
                        <a:t>4</a:t>
                      </a:r>
                      <a:r>
                        <a:rPr lang="en-US" sz="700" baseline="30000">
                          <a:effectLst/>
                        </a:rPr>
                        <a:t>th</a:t>
                      </a:r>
                      <a:r>
                        <a:rPr lang="en-US" sz="700">
                          <a:effectLst/>
                        </a:rPr>
                        <a:t> grade</a:t>
                      </a:r>
                      <a:br>
                        <a:rPr lang="en-US" sz="700">
                          <a:effectLst/>
                        </a:rPr>
                      </a:br>
                      <a:r>
                        <a:rPr lang="en-US" sz="700">
                          <a:effectLst/>
                        </a:rPr>
                        <a:t/>
                      </a:r>
                      <a:br>
                        <a:rPr lang="en-US" sz="700">
                          <a:effectLst/>
                        </a:rPr>
                      </a:br>
                      <a:r>
                        <a:rPr lang="en-US" sz="700">
                          <a:effectLst/>
                        </a:rPr>
                        <a:t>Fall Semester</a:t>
                      </a:r>
                      <a:endParaRPr lang="en-US" sz="800">
                        <a:effectLst/>
                        <a:latin typeface="Calibri"/>
                        <a:ea typeface="Calibri"/>
                        <a:cs typeface="Times New Roman"/>
                      </a:endParaRPr>
                    </a:p>
                  </a:txBody>
                  <a:tcPr marL="57087" marR="57087" marT="0" marB="0"/>
                </a:tc>
                <a:tc>
                  <a:txBody>
                    <a:bodyPr/>
                    <a:lstStyle/>
                    <a:p>
                      <a:pPr marL="0" marR="0">
                        <a:lnSpc>
                          <a:spcPct val="115000"/>
                        </a:lnSpc>
                        <a:spcBef>
                          <a:spcPts val="0"/>
                        </a:spcBef>
                        <a:spcAft>
                          <a:spcPts val="0"/>
                        </a:spcAft>
                      </a:pPr>
                      <a:r>
                        <a:rPr lang="en-US" sz="800">
                          <a:effectLst/>
                        </a:rPr>
                        <a:t>Authors &amp; Actors</a:t>
                      </a:r>
                      <a:endParaRPr lang="en-US" sz="800">
                        <a:effectLst/>
                        <a:latin typeface="Calibri"/>
                        <a:ea typeface="Calibri"/>
                        <a:cs typeface="Times New Roman"/>
                      </a:endParaRPr>
                    </a:p>
                  </a:txBody>
                  <a:tcPr marL="57087" marR="57087" marT="0" marB="0"/>
                </a:tc>
                <a:tc>
                  <a:txBody>
                    <a:bodyPr/>
                    <a:lstStyle/>
                    <a:p>
                      <a:pPr marL="0" marR="0">
                        <a:lnSpc>
                          <a:spcPct val="115000"/>
                        </a:lnSpc>
                        <a:spcBef>
                          <a:spcPts val="0"/>
                        </a:spcBef>
                        <a:spcAft>
                          <a:spcPts val="0"/>
                        </a:spcAft>
                      </a:pPr>
                      <a:r>
                        <a:rPr lang="en-US" sz="700">
                          <a:effectLst/>
                        </a:rPr>
                        <a:t>Narrative writing (Strong leads and endings, Sensory details)</a:t>
                      </a:r>
                      <a:endParaRPr lang="en-US" sz="800">
                        <a:effectLst/>
                        <a:latin typeface="Calibri"/>
                        <a:ea typeface="Calibri"/>
                        <a:cs typeface="Times New Roman"/>
                      </a:endParaRPr>
                    </a:p>
                  </a:txBody>
                  <a:tcPr marL="57087" marR="57087" marT="0" marB="0"/>
                </a:tc>
                <a:tc>
                  <a:txBody>
                    <a:bodyPr/>
                    <a:lstStyle/>
                    <a:p>
                      <a:pPr marL="0" marR="0">
                        <a:lnSpc>
                          <a:spcPct val="115000"/>
                        </a:lnSpc>
                        <a:spcBef>
                          <a:spcPts val="0"/>
                        </a:spcBef>
                        <a:spcAft>
                          <a:spcPts val="1000"/>
                        </a:spcAft>
                      </a:pPr>
                      <a:r>
                        <a:rPr lang="en-US" sz="700">
                          <a:effectLst/>
                        </a:rPr>
                        <a:t>Theater: idea-generating and kinesthetically-driven activities </a:t>
                      </a:r>
                      <a:endParaRPr lang="en-US" sz="800">
                        <a:effectLst/>
                        <a:latin typeface="Calibri"/>
                        <a:ea typeface="Calibri"/>
                        <a:cs typeface="Times New Roman"/>
                      </a:endParaRPr>
                    </a:p>
                  </a:txBody>
                  <a:tcPr marL="57087" marR="57087" marT="0" marB="0"/>
                </a:tc>
                <a:tc>
                  <a:txBody>
                    <a:bodyPr/>
                    <a:lstStyle/>
                    <a:p>
                      <a:pPr marL="0" marR="0">
                        <a:lnSpc>
                          <a:spcPct val="115000"/>
                        </a:lnSpc>
                        <a:spcBef>
                          <a:spcPts val="0"/>
                        </a:spcBef>
                        <a:spcAft>
                          <a:spcPts val="1000"/>
                        </a:spcAft>
                      </a:pPr>
                      <a:r>
                        <a:rPr lang="en-US" sz="700">
                          <a:effectLst/>
                        </a:rPr>
                        <a:t>Personal Narratives: The Wall by Eve Bunting; Knucklehead by Jon Scieszka; Best Friends by Mary Beth Olsen</a:t>
                      </a:r>
                      <a:endParaRPr lang="en-US" sz="800">
                        <a:effectLst/>
                        <a:latin typeface="Calibri"/>
                        <a:ea typeface="Calibri"/>
                        <a:cs typeface="Times New Roman"/>
                      </a:endParaRPr>
                    </a:p>
                  </a:txBody>
                  <a:tcPr marL="57087" marR="57087" marT="0" marB="0"/>
                </a:tc>
                <a:tc>
                  <a:txBody>
                    <a:bodyPr/>
                    <a:lstStyle/>
                    <a:p>
                      <a:pPr marL="0" marR="0">
                        <a:lnSpc>
                          <a:spcPct val="115000"/>
                        </a:lnSpc>
                        <a:spcBef>
                          <a:spcPts val="0"/>
                        </a:spcBef>
                        <a:spcAft>
                          <a:spcPts val="0"/>
                        </a:spcAft>
                      </a:pPr>
                      <a:r>
                        <a:rPr lang="en-US" sz="700">
                          <a:effectLst/>
                        </a:rPr>
                        <a:t>Write narratives to develop real experiences using effective technique, descriptive details, and clear event sequencing; Use sensory details to convey experiences.</a:t>
                      </a:r>
                      <a:endParaRPr lang="en-US" sz="800">
                        <a:effectLst/>
                        <a:latin typeface="Calibri"/>
                        <a:ea typeface="Calibri"/>
                        <a:cs typeface="Times New Roman"/>
                      </a:endParaRPr>
                    </a:p>
                  </a:txBody>
                  <a:tcPr marL="57087" marR="57087" marT="0" marB="0"/>
                </a:tc>
              </a:tr>
              <a:tr h="831558">
                <a:tc>
                  <a:txBody>
                    <a:bodyPr/>
                    <a:lstStyle/>
                    <a:p>
                      <a:pPr marL="0" marR="0">
                        <a:lnSpc>
                          <a:spcPct val="115000"/>
                        </a:lnSpc>
                        <a:spcBef>
                          <a:spcPts val="0"/>
                        </a:spcBef>
                        <a:spcAft>
                          <a:spcPts val="0"/>
                        </a:spcAft>
                      </a:pPr>
                      <a:r>
                        <a:rPr lang="en-US" sz="700">
                          <a:effectLst/>
                        </a:rPr>
                        <a:t>4</a:t>
                      </a:r>
                      <a:r>
                        <a:rPr lang="en-US" sz="700" baseline="30000">
                          <a:effectLst/>
                        </a:rPr>
                        <a:t>th</a:t>
                      </a:r>
                      <a:r>
                        <a:rPr lang="en-US" sz="700">
                          <a:effectLst/>
                        </a:rPr>
                        <a:t> grade</a:t>
                      </a:r>
                      <a:endParaRPr lang="en-US" sz="800">
                        <a:effectLst/>
                      </a:endParaRPr>
                    </a:p>
                    <a:p>
                      <a:pPr marL="0" marR="0">
                        <a:lnSpc>
                          <a:spcPct val="115000"/>
                        </a:lnSpc>
                        <a:spcBef>
                          <a:spcPts val="0"/>
                        </a:spcBef>
                        <a:spcAft>
                          <a:spcPts val="0"/>
                        </a:spcAft>
                      </a:pPr>
                      <a:r>
                        <a:rPr lang="en-US" sz="700">
                          <a:effectLst/>
                        </a:rPr>
                        <a:t> </a:t>
                      </a:r>
                      <a:endParaRPr lang="en-US" sz="800">
                        <a:effectLst/>
                      </a:endParaRPr>
                    </a:p>
                    <a:p>
                      <a:pPr marL="0" marR="0">
                        <a:lnSpc>
                          <a:spcPct val="115000"/>
                        </a:lnSpc>
                        <a:spcBef>
                          <a:spcPts val="0"/>
                        </a:spcBef>
                        <a:spcAft>
                          <a:spcPts val="0"/>
                        </a:spcAft>
                      </a:pPr>
                      <a:r>
                        <a:rPr lang="en-US" sz="700">
                          <a:effectLst/>
                        </a:rPr>
                        <a:t>Spring Semester</a:t>
                      </a:r>
                      <a:endParaRPr lang="en-US" sz="800">
                        <a:effectLst/>
                        <a:latin typeface="Calibri"/>
                        <a:ea typeface="Calibri"/>
                        <a:cs typeface="Times New Roman"/>
                      </a:endParaRPr>
                    </a:p>
                  </a:txBody>
                  <a:tcPr marL="57087" marR="57087" marT="0" marB="0"/>
                </a:tc>
                <a:tc>
                  <a:txBody>
                    <a:bodyPr/>
                    <a:lstStyle/>
                    <a:p>
                      <a:pPr marL="0" marR="0">
                        <a:lnSpc>
                          <a:spcPct val="115000"/>
                        </a:lnSpc>
                        <a:spcBef>
                          <a:spcPts val="0"/>
                        </a:spcBef>
                        <a:spcAft>
                          <a:spcPts val="0"/>
                        </a:spcAft>
                      </a:pPr>
                      <a:r>
                        <a:rPr lang="en-US" sz="700">
                          <a:effectLst/>
                        </a:rPr>
                        <a:t> </a:t>
                      </a:r>
                      <a:r>
                        <a:rPr lang="en-US" sz="800">
                          <a:effectLst/>
                        </a:rPr>
                        <a:t>Everyday Heroes</a:t>
                      </a:r>
                      <a:r>
                        <a:rPr lang="en-US" sz="700">
                          <a:effectLst/>
                        </a:rPr>
                        <a:t/>
                      </a:r>
                      <a:br>
                        <a:rPr lang="en-US" sz="700">
                          <a:effectLst/>
                        </a:rPr>
                      </a:br>
                      <a:r>
                        <a:rPr lang="en-US" sz="700">
                          <a:effectLst/>
                        </a:rPr>
                        <a:t/>
                      </a:r>
                      <a:br>
                        <a:rPr lang="en-US" sz="700">
                          <a:effectLst/>
                        </a:rPr>
                      </a:br>
                      <a:r>
                        <a:rPr lang="en-US" sz="700">
                          <a:effectLst/>
                        </a:rPr>
                        <a:t>+ Artist-in-Residence</a:t>
                      </a:r>
                      <a:endParaRPr lang="en-US" sz="800">
                        <a:effectLst/>
                        <a:latin typeface="Calibri"/>
                        <a:ea typeface="Calibri"/>
                        <a:cs typeface="Times New Roman"/>
                      </a:endParaRPr>
                    </a:p>
                  </a:txBody>
                  <a:tcPr marL="57087" marR="57087" marT="0" marB="0"/>
                </a:tc>
                <a:tc>
                  <a:txBody>
                    <a:bodyPr/>
                    <a:lstStyle/>
                    <a:p>
                      <a:pPr marL="0" marR="0">
                        <a:lnSpc>
                          <a:spcPct val="115000"/>
                        </a:lnSpc>
                        <a:spcBef>
                          <a:spcPts val="0"/>
                        </a:spcBef>
                        <a:spcAft>
                          <a:spcPts val="0"/>
                        </a:spcAft>
                      </a:pPr>
                      <a:r>
                        <a:rPr lang="en-US" sz="700">
                          <a:effectLst/>
                        </a:rPr>
                        <a:t>Synthesizing, Determining importance, Drawing Evidence, Note-taking</a:t>
                      </a:r>
                      <a:endParaRPr lang="en-US" sz="800">
                        <a:effectLst/>
                      </a:endParaRPr>
                    </a:p>
                    <a:p>
                      <a:pPr marL="0" marR="0">
                        <a:lnSpc>
                          <a:spcPct val="115000"/>
                        </a:lnSpc>
                        <a:spcBef>
                          <a:spcPts val="0"/>
                        </a:spcBef>
                        <a:spcAft>
                          <a:spcPts val="0"/>
                        </a:spcAft>
                      </a:pPr>
                      <a:r>
                        <a:rPr lang="en-US" sz="700">
                          <a:effectLst/>
                        </a:rPr>
                        <a:t> </a:t>
                      </a:r>
                      <a:endParaRPr lang="en-US" sz="800">
                        <a:effectLst/>
                        <a:latin typeface="Calibri"/>
                        <a:ea typeface="Calibri"/>
                        <a:cs typeface="Times New Roman"/>
                      </a:endParaRPr>
                    </a:p>
                  </a:txBody>
                  <a:tcPr marL="57087" marR="57087" marT="0" marB="0"/>
                </a:tc>
                <a:tc>
                  <a:txBody>
                    <a:bodyPr/>
                    <a:lstStyle/>
                    <a:p>
                      <a:pPr marL="0" marR="0">
                        <a:lnSpc>
                          <a:spcPct val="115000"/>
                        </a:lnSpc>
                        <a:spcBef>
                          <a:spcPts val="0"/>
                        </a:spcBef>
                        <a:spcAft>
                          <a:spcPts val="0"/>
                        </a:spcAft>
                      </a:pPr>
                      <a:r>
                        <a:rPr lang="en-US" sz="700">
                          <a:effectLst/>
                        </a:rPr>
                        <a:t>Visual art/Collage: shape, size, line, color, space, emphasis, balance, symbol, texture/implied texture</a:t>
                      </a:r>
                      <a:endParaRPr lang="en-US" sz="800">
                        <a:effectLst/>
                        <a:latin typeface="Calibri"/>
                        <a:ea typeface="Calibri"/>
                        <a:cs typeface="Times New Roman"/>
                      </a:endParaRPr>
                    </a:p>
                  </a:txBody>
                  <a:tcPr marL="57087" marR="57087" marT="0" marB="0"/>
                </a:tc>
                <a:tc>
                  <a:txBody>
                    <a:bodyPr/>
                    <a:lstStyle/>
                    <a:p>
                      <a:pPr marL="0" marR="0">
                        <a:lnSpc>
                          <a:spcPct val="115000"/>
                        </a:lnSpc>
                        <a:spcBef>
                          <a:spcPts val="0"/>
                        </a:spcBef>
                        <a:spcAft>
                          <a:spcPts val="0"/>
                        </a:spcAft>
                      </a:pPr>
                      <a:r>
                        <a:rPr lang="en-US" sz="700">
                          <a:effectLst/>
                        </a:rPr>
                        <a:t>Nonfiction/Biography &amp; Informational Text: Roberto Clemente by Jonah Winter; Romare Bearden: Collage of Memories by Jan Greenberg; Reference Materials</a:t>
                      </a:r>
                      <a:endParaRPr lang="en-US" sz="800">
                        <a:effectLst/>
                        <a:latin typeface="Calibri"/>
                        <a:ea typeface="Calibri"/>
                        <a:cs typeface="Times New Roman"/>
                      </a:endParaRPr>
                    </a:p>
                  </a:txBody>
                  <a:tcPr marL="57087" marR="57087" marT="0" marB="0"/>
                </a:tc>
                <a:tc>
                  <a:txBody>
                    <a:bodyPr/>
                    <a:lstStyle/>
                    <a:p>
                      <a:pPr marL="0" marR="0">
                        <a:lnSpc>
                          <a:spcPct val="115000"/>
                        </a:lnSpc>
                        <a:spcBef>
                          <a:spcPts val="0"/>
                        </a:spcBef>
                        <a:spcAft>
                          <a:spcPts val="0"/>
                        </a:spcAft>
                      </a:pPr>
                      <a:r>
                        <a:rPr lang="en-US" sz="700">
                          <a:effectLst/>
                        </a:rPr>
                        <a:t>Integrate information from two texts on the same topic in order to write or speak about the subject knowledgeably; draw evidence from text to support analysis, reflection and research.</a:t>
                      </a:r>
                      <a:endParaRPr lang="en-US" sz="800">
                        <a:effectLst/>
                        <a:latin typeface="Calibri"/>
                        <a:ea typeface="Calibri"/>
                        <a:cs typeface="Times New Roman"/>
                      </a:endParaRPr>
                    </a:p>
                  </a:txBody>
                  <a:tcPr marL="57087" marR="57087" marT="0" marB="0"/>
                </a:tc>
              </a:tr>
              <a:tr h="970151">
                <a:tc>
                  <a:txBody>
                    <a:bodyPr/>
                    <a:lstStyle/>
                    <a:p>
                      <a:pPr marL="0" marR="0">
                        <a:lnSpc>
                          <a:spcPct val="115000"/>
                        </a:lnSpc>
                        <a:spcBef>
                          <a:spcPts val="0"/>
                        </a:spcBef>
                        <a:spcAft>
                          <a:spcPts val="0"/>
                        </a:spcAft>
                      </a:pPr>
                      <a:r>
                        <a:rPr lang="en-US" sz="700">
                          <a:effectLst/>
                        </a:rPr>
                        <a:t>5</a:t>
                      </a:r>
                      <a:r>
                        <a:rPr lang="en-US" sz="700" baseline="30000">
                          <a:effectLst/>
                        </a:rPr>
                        <a:t>th</a:t>
                      </a:r>
                      <a:r>
                        <a:rPr lang="en-US" sz="700">
                          <a:effectLst/>
                        </a:rPr>
                        <a:t> grade</a:t>
                      </a:r>
                      <a:br>
                        <a:rPr lang="en-US" sz="700">
                          <a:effectLst/>
                        </a:rPr>
                      </a:br>
                      <a:r>
                        <a:rPr lang="en-US" sz="700">
                          <a:effectLst/>
                        </a:rPr>
                        <a:t/>
                      </a:r>
                      <a:br>
                        <a:rPr lang="en-US" sz="700">
                          <a:effectLst/>
                        </a:rPr>
                      </a:br>
                      <a:r>
                        <a:rPr lang="en-US" sz="700">
                          <a:effectLst/>
                        </a:rPr>
                        <a:t>Fall Semester</a:t>
                      </a:r>
                      <a:endParaRPr lang="en-US" sz="800">
                        <a:effectLst/>
                        <a:latin typeface="Calibri"/>
                        <a:ea typeface="Calibri"/>
                        <a:cs typeface="Times New Roman"/>
                      </a:endParaRPr>
                    </a:p>
                  </a:txBody>
                  <a:tcPr marL="57087" marR="57087" marT="0" marB="0"/>
                </a:tc>
                <a:tc>
                  <a:txBody>
                    <a:bodyPr/>
                    <a:lstStyle/>
                    <a:p>
                      <a:pPr marL="0" marR="0">
                        <a:lnSpc>
                          <a:spcPct val="115000"/>
                        </a:lnSpc>
                        <a:spcBef>
                          <a:spcPts val="0"/>
                        </a:spcBef>
                        <a:spcAft>
                          <a:spcPts val="0"/>
                        </a:spcAft>
                      </a:pPr>
                      <a:r>
                        <a:rPr lang="en-US" sz="800">
                          <a:effectLst/>
                        </a:rPr>
                        <a:t>Graphic Story Adventures</a:t>
                      </a:r>
                      <a:br>
                        <a:rPr lang="en-US" sz="800">
                          <a:effectLst/>
                        </a:rPr>
                      </a:br>
                      <a:endParaRPr lang="en-US" sz="800">
                        <a:effectLst/>
                        <a:latin typeface="Calibri"/>
                        <a:ea typeface="Calibri"/>
                        <a:cs typeface="Times New Roman"/>
                      </a:endParaRPr>
                    </a:p>
                  </a:txBody>
                  <a:tcPr marL="57087" marR="57087" marT="0" marB="0"/>
                </a:tc>
                <a:tc>
                  <a:txBody>
                    <a:bodyPr/>
                    <a:lstStyle/>
                    <a:p>
                      <a:pPr marL="0" marR="0">
                        <a:lnSpc>
                          <a:spcPct val="115000"/>
                        </a:lnSpc>
                        <a:spcBef>
                          <a:spcPts val="0"/>
                        </a:spcBef>
                        <a:spcAft>
                          <a:spcPts val="0"/>
                        </a:spcAft>
                      </a:pPr>
                      <a:r>
                        <a:rPr lang="en-US" sz="700">
                          <a:effectLst/>
                        </a:rPr>
                        <a:t>Fiction writing (Sequels), Story elements, Visualization, Author’s choice</a:t>
                      </a:r>
                      <a:endParaRPr lang="en-US" sz="800">
                        <a:effectLst/>
                        <a:latin typeface="Calibri"/>
                        <a:ea typeface="Calibri"/>
                        <a:cs typeface="Times New Roman"/>
                      </a:endParaRPr>
                    </a:p>
                  </a:txBody>
                  <a:tcPr marL="57087" marR="57087" marT="0" marB="0"/>
                </a:tc>
                <a:tc>
                  <a:txBody>
                    <a:bodyPr/>
                    <a:lstStyle/>
                    <a:p>
                      <a:pPr marL="0" marR="0">
                        <a:lnSpc>
                          <a:spcPct val="115000"/>
                        </a:lnSpc>
                        <a:spcBef>
                          <a:spcPts val="0"/>
                        </a:spcBef>
                        <a:spcAft>
                          <a:spcPts val="0"/>
                        </a:spcAft>
                      </a:pPr>
                      <a:r>
                        <a:rPr lang="en-US" sz="700" dirty="0">
                          <a:effectLst/>
                        </a:rPr>
                        <a:t>Visual art/Graphic Novels: drafting, sketching, line,  thought and voice bubbles, embedded text, narrative text, text type  </a:t>
                      </a:r>
                      <a:endParaRPr lang="en-US" sz="800" dirty="0">
                        <a:effectLst/>
                        <a:latin typeface="Calibri"/>
                        <a:ea typeface="Calibri"/>
                        <a:cs typeface="Times New Roman"/>
                      </a:endParaRPr>
                    </a:p>
                  </a:txBody>
                  <a:tcPr marL="57087" marR="57087" marT="0" marB="0"/>
                </a:tc>
                <a:tc>
                  <a:txBody>
                    <a:bodyPr/>
                    <a:lstStyle/>
                    <a:p>
                      <a:pPr marL="0" marR="0">
                        <a:lnSpc>
                          <a:spcPct val="115000"/>
                        </a:lnSpc>
                        <a:spcBef>
                          <a:spcPts val="0"/>
                        </a:spcBef>
                        <a:spcAft>
                          <a:spcPts val="0"/>
                        </a:spcAft>
                      </a:pPr>
                      <a:r>
                        <a:rPr lang="en-US" sz="700">
                          <a:effectLst/>
                        </a:rPr>
                        <a:t>Fiction/Fantasy &amp; Adventure: Newbery-winner My Father’s Dragon by Ruth Stiles Gannett; Meanwhile by Jules Feiffer</a:t>
                      </a:r>
                      <a:endParaRPr lang="en-US" sz="800">
                        <a:effectLst/>
                        <a:latin typeface="Calibri"/>
                        <a:ea typeface="Calibri"/>
                        <a:cs typeface="Times New Roman"/>
                      </a:endParaRPr>
                    </a:p>
                  </a:txBody>
                  <a:tcPr marL="57087" marR="57087" marT="0" marB="0"/>
                </a:tc>
                <a:tc>
                  <a:txBody>
                    <a:bodyPr/>
                    <a:lstStyle/>
                    <a:p>
                      <a:pPr marL="0" marR="0">
                        <a:lnSpc>
                          <a:spcPct val="115000"/>
                        </a:lnSpc>
                        <a:spcBef>
                          <a:spcPts val="0"/>
                        </a:spcBef>
                        <a:spcAft>
                          <a:spcPts val="0"/>
                        </a:spcAft>
                      </a:pPr>
                      <a:r>
                        <a:rPr lang="en-US" sz="700">
                          <a:effectLst/>
                        </a:rPr>
                        <a:t>Use narrative techniques, such as dialogue and description to develop events or show the responses of characters to situations; Analyze how visual and multimedia elements contribute to the meaning or tone of a text (graphic novel).</a:t>
                      </a:r>
                      <a:endParaRPr lang="en-US" sz="800">
                        <a:effectLst/>
                        <a:latin typeface="Calibri"/>
                        <a:ea typeface="Calibri"/>
                        <a:cs typeface="Times New Roman"/>
                      </a:endParaRPr>
                    </a:p>
                  </a:txBody>
                  <a:tcPr marL="57087" marR="57087" marT="0" marB="0"/>
                </a:tc>
              </a:tr>
              <a:tr h="831558">
                <a:tc>
                  <a:txBody>
                    <a:bodyPr/>
                    <a:lstStyle/>
                    <a:p>
                      <a:pPr marL="0" marR="0">
                        <a:lnSpc>
                          <a:spcPct val="115000"/>
                        </a:lnSpc>
                        <a:spcBef>
                          <a:spcPts val="0"/>
                        </a:spcBef>
                        <a:spcAft>
                          <a:spcPts val="0"/>
                        </a:spcAft>
                      </a:pPr>
                      <a:r>
                        <a:rPr lang="en-US" sz="700">
                          <a:effectLst/>
                        </a:rPr>
                        <a:t>5</a:t>
                      </a:r>
                      <a:r>
                        <a:rPr lang="en-US" sz="700" baseline="30000">
                          <a:effectLst/>
                        </a:rPr>
                        <a:t>th</a:t>
                      </a:r>
                      <a:r>
                        <a:rPr lang="en-US" sz="700">
                          <a:effectLst/>
                        </a:rPr>
                        <a:t> grade</a:t>
                      </a:r>
                      <a:br>
                        <a:rPr lang="en-US" sz="700">
                          <a:effectLst/>
                        </a:rPr>
                      </a:br>
                      <a:r>
                        <a:rPr lang="en-US" sz="700">
                          <a:effectLst/>
                        </a:rPr>
                        <a:t/>
                      </a:r>
                      <a:br>
                        <a:rPr lang="en-US" sz="700">
                          <a:effectLst/>
                        </a:rPr>
                      </a:br>
                      <a:r>
                        <a:rPr lang="en-US" sz="700">
                          <a:effectLst/>
                        </a:rPr>
                        <a:t>Spring Semester</a:t>
                      </a:r>
                      <a:endParaRPr lang="en-US" sz="800">
                        <a:effectLst/>
                        <a:latin typeface="Calibri"/>
                        <a:ea typeface="Calibri"/>
                        <a:cs typeface="Times New Roman"/>
                      </a:endParaRPr>
                    </a:p>
                  </a:txBody>
                  <a:tcPr marL="57087" marR="57087" marT="0" marB="0"/>
                </a:tc>
                <a:tc>
                  <a:txBody>
                    <a:bodyPr/>
                    <a:lstStyle/>
                    <a:p>
                      <a:pPr marL="0" marR="0">
                        <a:lnSpc>
                          <a:spcPct val="115000"/>
                        </a:lnSpc>
                        <a:spcBef>
                          <a:spcPts val="0"/>
                        </a:spcBef>
                        <a:spcAft>
                          <a:spcPts val="0"/>
                        </a:spcAft>
                      </a:pPr>
                      <a:r>
                        <a:rPr lang="en-US" sz="800">
                          <a:effectLst/>
                        </a:rPr>
                        <a:t>Planting a Community</a:t>
                      </a:r>
                      <a:r>
                        <a:rPr lang="en-US" sz="700">
                          <a:effectLst/>
                        </a:rPr>
                        <a:t/>
                      </a:r>
                      <a:br>
                        <a:rPr lang="en-US" sz="700">
                          <a:effectLst/>
                        </a:rPr>
                      </a:br>
                      <a:r>
                        <a:rPr lang="en-US" sz="700">
                          <a:effectLst/>
                        </a:rPr>
                        <a:t/>
                      </a:r>
                      <a:br>
                        <a:rPr lang="en-US" sz="700">
                          <a:effectLst/>
                        </a:rPr>
                      </a:br>
                      <a:r>
                        <a:rPr lang="en-US" sz="700">
                          <a:effectLst/>
                        </a:rPr>
                        <a:t>+ Artist-in-Residence</a:t>
                      </a:r>
                      <a:endParaRPr lang="en-US" sz="800">
                        <a:effectLst/>
                        <a:latin typeface="Calibri"/>
                        <a:ea typeface="Calibri"/>
                        <a:cs typeface="Times New Roman"/>
                      </a:endParaRPr>
                    </a:p>
                  </a:txBody>
                  <a:tcPr marL="57087" marR="57087" marT="0" marB="0"/>
                </a:tc>
                <a:tc>
                  <a:txBody>
                    <a:bodyPr/>
                    <a:lstStyle/>
                    <a:p>
                      <a:pPr marL="0" marR="0">
                        <a:lnSpc>
                          <a:spcPct val="115000"/>
                        </a:lnSpc>
                        <a:spcBef>
                          <a:spcPts val="0"/>
                        </a:spcBef>
                        <a:spcAft>
                          <a:spcPts val="0"/>
                        </a:spcAft>
                      </a:pPr>
                      <a:r>
                        <a:rPr lang="en-US" sz="700">
                          <a:effectLst/>
                        </a:rPr>
                        <a:t>Theme, Annotating text, Making inferences, Text-to-text connections</a:t>
                      </a:r>
                      <a:endParaRPr lang="en-US" sz="800">
                        <a:effectLst/>
                      </a:endParaRPr>
                    </a:p>
                    <a:p>
                      <a:pPr marL="0" marR="0">
                        <a:lnSpc>
                          <a:spcPct val="115000"/>
                        </a:lnSpc>
                        <a:spcBef>
                          <a:spcPts val="0"/>
                        </a:spcBef>
                        <a:spcAft>
                          <a:spcPts val="0"/>
                        </a:spcAft>
                      </a:pPr>
                      <a:r>
                        <a:rPr lang="en-US" sz="700">
                          <a:effectLst/>
                        </a:rPr>
                        <a:t> </a:t>
                      </a:r>
                      <a:endParaRPr lang="en-US" sz="800">
                        <a:effectLst/>
                        <a:latin typeface="Calibri"/>
                        <a:ea typeface="Calibri"/>
                        <a:cs typeface="Times New Roman"/>
                      </a:endParaRPr>
                    </a:p>
                  </a:txBody>
                  <a:tcPr marL="57087" marR="57087" marT="0" marB="0"/>
                </a:tc>
                <a:tc>
                  <a:txBody>
                    <a:bodyPr/>
                    <a:lstStyle/>
                    <a:p>
                      <a:pPr marL="0" marR="0">
                        <a:lnSpc>
                          <a:spcPct val="115000"/>
                        </a:lnSpc>
                        <a:spcBef>
                          <a:spcPts val="0"/>
                        </a:spcBef>
                        <a:spcAft>
                          <a:spcPts val="0"/>
                        </a:spcAft>
                      </a:pPr>
                      <a:r>
                        <a:rPr lang="en-US" sz="700">
                          <a:effectLst/>
                        </a:rPr>
                        <a:t>Music/Composition: tempo, rhythm, pitch, melody, motif, duration, dynamic, tone color</a:t>
                      </a:r>
                      <a:endParaRPr lang="en-US" sz="800">
                        <a:effectLst/>
                        <a:latin typeface="Calibri"/>
                        <a:ea typeface="Calibri"/>
                        <a:cs typeface="Times New Roman"/>
                      </a:endParaRPr>
                    </a:p>
                  </a:txBody>
                  <a:tcPr marL="57087" marR="57087" marT="0" marB="0"/>
                </a:tc>
                <a:tc>
                  <a:txBody>
                    <a:bodyPr/>
                    <a:lstStyle/>
                    <a:p>
                      <a:pPr marL="0" marR="0">
                        <a:lnSpc>
                          <a:spcPct val="115000"/>
                        </a:lnSpc>
                        <a:spcBef>
                          <a:spcPts val="0"/>
                        </a:spcBef>
                        <a:spcAft>
                          <a:spcPts val="0"/>
                        </a:spcAft>
                      </a:pPr>
                      <a:r>
                        <a:rPr lang="en-US" sz="700">
                          <a:effectLst/>
                        </a:rPr>
                        <a:t>Fiction: Seedfolks by Paul Fleischman</a:t>
                      </a:r>
                      <a:endParaRPr lang="en-US" sz="800">
                        <a:effectLst/>
                      </a:endParaRPr>
                    </a:p>
                    <a:p>
                      <a:pPr marL="0" marR="0">
                        <a:lnSpc>
                          <a:spcPct val="115000"/>
                        </a:lnSpc>
                        <a:spcBef>
                          <a:spcPts val="0"/>
                        </a:spcBef>
                        <a:spcAft>
                          <a:spcPts val="0"/>
                        </a:spcAft>
                      </a:pPr>
                      <a:r>
                        <a:rPr lang="en-US" sz="700">
                          <a:effectLst/>
                        </a:rPr>
                        <a:t> </a:t>
                      </a:r>
                      <a:endParaRPr lang="en-US" sz="800">
                        <a:effectLst/>
                        <a:latin typeface="Calibri"/>
                        <a:ea typeface="Calibri"/>
                        <a:cs typeface="Times New Roman"/>
                      </a:endParaRPr>
                    </a:p>
                  </a:txBody>
                  <a:tcPr marL="57087" marR="57087" marT="0" marB="0"/>
                </a:tc>
                <a:tc>
                  <a:txBody>
                    <a:bodyPr/>
                    <a:lstStyle/>
                    <a:p>
                      <a:pPr marL="0" marR="0">
                        <a:lnSpc>
                          <a:spcPct val="115000"/>
                        </a:lnSpc>
                        <a:spcBef>
                          <a:spcPts val="0"/>
                        </a:spcBef>
                        <a:spcAft>
                          <a:spcPts val="0"/>
                        </a:spcAft>
                      </a:pPr>
                      <a:r>
                        <a:rPr lang="en-US" sz="700" dirty="0">
                          <a:effectLst/>
                        </a:rPr>
                        <a:t>Determine a theme of a story, including how characters respond to challenges; Include multimedia components (sound) in presentations to enhance the development of main ideas or themes.</a:t>
                      </a:r>
                      <a:endParaRPr lang="en-US" sz="800" dirty="0">
                        <a:effectLst/>
                        <a:latin typeface="Calibri"/>
                        <a:ea typeface="Calibri"/>
                        <a:cs typeface="Times New Roman"/>
                      </a:endParaRPr>
                    </a:p>
                  </a:txBody>
                  <a:tcPr marL="57087" marR="57087" marT="0" marB="0"/>
                </a:tc>
              </a:tr>
            </a:tbl>
          </a:graphicData>
        </a:graphic>
      </p:graphicFrame>
      <p:sp>
        <p:nvSpPr>
          <p:cNvPr id="4" name="Slide Number Placeholder 3"/>
          <p:cNvSpPr>
            <a:spLocks noGrp="1"/>
          </p:cNvSpPr>
          <p:nvPr>
            <p:ph type="sldNum" sz="quarter" idx="12"/>
          </p:nvPr>
        </p:nvSpPr>
        <p:spPr/>
        <p:txBody>
          <a:bodyPr/>
          <a:lstStyle/>
          <a:p>
            <a:fld id="{F7346A9E-C754-7D4C-B4F3-4D2F58EEE424}" type="slidenum">
              <a:rPr lang="en-US" smtClean="0"/>
              <a:t>6</a:t>
            </a:fld>
            <a:endParaRPr lang="en-US" dirty="0"/>
          </a:p>
        </p:txBody>
      </p:sp>
    </p:spTree>
    <p:extLst>
      <p:ext uri="{BB962C8B-B14F-4D97-AF65-F5344CB8AC3E}">
        <p14:creationId xmlns:p14="http://schemas.microsoft.com/office/powerpoint/2010/main" val="33987336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8"/>
          <p:cNvSpPr>
            <a:spLocks noGrp="1" noChangeArrowheads="1"/>
          </p:cNvSpPr>
          <p:nvPr>
            <p:ph type="sldNum" sz="quarter" idx="12"/>
          </p:nvPr>
        </p:nvSpPr>
        <p:spPr/>
        <p:txBody>
          <a:bodyPr/>
          <a:lstStyle/>
          <a:p>
            <a:pPr>
              <a:defRPr/>
            </a:pPr>
            <a:fld id="{280241BF-0FB3-4338-8924-405F1620EB6E}" type="slidenum">
              <a:rPr lang="en-US"/>
              <a:pPr>
                <a:defRPr/>
              </a:pPr>
              <a:t>7</a:t>
            </a:fld>
            <a:endParaRPr lang="en-US" dirty="0"/>
          </a:p>
        </p:txBody>
      </p:sp>
      <p:sp>
        <p:nvSpPr>
          <p:cNvPr id="4099" name="Rectangle 2"/>
          <p:cNvSpPr>
            <a:spLocks noGrp="1" noChangeArrowheads="1"/>
          </p:cNvSpPr>
          <p:nvPr>
            <p:ph type="ctrTitle"/>
          </p:nvPr>
        </p:nvSpPr>
        <p:spPr>
          <a:xfrm>
            <a:off x="1828800" y="1143000"/>
            <a:ext cx="6629400" cy="1219200"/>
          </a:xfrm>
        </p:spPr>
        <p:txBody>
          <a:bodyPr>
            <a:normAutofit fontScale="90000"/>
          </a:bodyPr>
          <a:lstStyle/>
          <a:p>
            <a:pPr algn="ctr" eaLnBrk="1" hangingPunct="1"/>
            <a:r>
              <a:rPr lang="en-US" altLang="en-US" sz="3400" b="1" dirty="0" smtClean="0">
                <a:solidFill>
                  <a:srgbClr val="CC6600"/>
                </a:solidFill>
              </a:rPr>
              <a:t>Arts for Learning</a:t>
            </a:r>
            <a:br>
              <a:rPr lang="en-US" altLang="en-US" sz="3400" b="1" dirty="0" smtClean="0">
                <a:solidFill>
                  <a:srgbClr val="CC6600"/>
                </a:solidFill>
              </a:rPr>
            </a:br>
            <a:r>
              <a:rPr lang="en-US" altLang="en-US" sz="3600" b="1" dirty="0" smtClean="0">
                <a:solidFill>
                  <a:srgbClr val="FF9900"/>
                </a:solidFill>
              </a:rPr>
              <a:t/>
            </a:r>
            <a:br>
              <a:rPr lang="en-US" altLang="en-US" sz="3600" b="1" dirty="0" smtClean="0">
                <a:solidFill>
                  <a:srgbClr val="FF9900"/>
                </a:solidFill>
              </a:rPr>
            </a:br>
            <a:r>
              <a:rPr lang="en-US" altLang="en-US" sz="1200" b="1" dirty="0" smtClean="0">
                <a:solidFill>
                  <a:srgbClr val="FF9900"/>
                </a:solidFill>
              </a:rPr>
              <a:t/>
            </a:r>
            <a:br>
              <a:rPr lang="en-US" altLang="en-US" sz="1200" b="1" dirty="0" smtClean="0">
                <a:solidFill>
                  <a:srgbClr val="FF9900"/>
                </a:solidFill>
              </a:rPr>
            </a:br>
            <a:endParaRPr lang="en-US" altLang="en-US" sz="3600" b="1" dirty="0" smtClean="0">
              <a:solidFill>
                <a:srgbClr val="FF9900"/>
              </a:solidFill>
            </a:endParaRPr>
          </a:p>
        </p:txBody>
      </p:sp>
      <p:sp>
        <p:nvSpPr>
          <p:cNvPr id="4100" name="Rectangle 3"/>
          <p:cNvSpPr>
            <a:spLocks noGrp="1" noChangeArrowheads="1"/>
          </p:cNvSpPr>
          <p:nvPr>
            <p:ph type="subTitle" idx="1"/>
          </p:nvPr>
        </p:nvSpPr>
        <p:spPr>
          <a:xfrm>
            <a:off x="2037347" y="1828799"/>
            <a:ext cx="6649453" cy="4363453"/>
          </a:xfrm>
        </p:spPr>
        <p:txBody>
          <a:bodyPr>
            <a:normAutofit fontScale="92500" lnSpcReduction="20000"/>
          </a:bodyPr>
          <a:lstStyle/>
          <a:p>
            <a:pPr algn="l" eaLnBrk="1" hangingPunct="1"/>
            <a:r>
              <a:rPr lang="en-US" altLang="en-US" sz="3900" dirty="0" smtClean="0">
                <a:solidFill>
                  <a:srgbClr val="0070C0"/>
                </a:solidFill>
              </a:rPr>
              <a:t>Mission </a:t>
            </a:r>
            <a:r>
              <a:rPr lang="en-US" altLang="en-US" sz="3900" dirty="0">
                <a:solidFill>
                  <a:srgbClr val="0070C0"/>
                </a:solidFill>
              </a:rPr>
              <a:t>includes</a:t>
            </a:r>
            <a:r>
              <a:rPr lang="en-US" altLang="en-US" sz="3900" dirty="0" smtClean="0">
                <a:solidFill>
                  <a:srgbClr val="0070C0"/>
                </a:solidFill>
              </a:rPr>
              <a:t>:</a:t>
            </a:r>
          </a:p>
          <a:p>
            <a:pPr algn="l" eaLnBrk="1" hangingPunct="1"/>
            <a:endParaRPr lang="en-US" altLang="en-US" sz="1400" dirty="0">
              <a:solidFill>
                <a:srgbClr val="0070C0"/>
              </a:solidFill>
            </a:endParaRPr>
          </a:p>
          <a:p>
            <a:pPr algn="l"/>
            <a:r>
              <a:rPr lang="en-US" altLang="en-US" sz="3900" dirty="0">
                <a:solidFill>
                  <a:srgbClr val="0070C0"/>
                </a:solidFill>
              </a:rPr>
              <a:t>“[thinking] about what it is </a:t>
            </a:r>
            <a:r>
              <a:rPr lang="en-US" altLang="en-US" sz="3900" dirty="0" smtClean="0">
                <a:solidFill>
                  <a:srgbClr val="0070C0"/>
                </a:solidFill>
              </a:rPr>
              <a:t>that we learn </a:t>
            </a:r>
            <a:r>
              <a:rPr lang="en-US" altLang="en-US" sz="3900" dirty="0">
                <a:solidFill>
                  <a:srgbClr val="0070C0"/>
                </a:solidFill>
              </a:rPr>
              <a:t>from the art-making and </a:t>
            </a:r>
            <a:r>
              <a:rPr lang="en-US" altLang="en-US" sz="3900" dirty="0" smtClean="0">
                <a:solidFill>
                  <a:srgbClr val="0070C0"/>
                </a:solidFill>
              </a:rPr>
              <a:t>the art-thinking </a:t>
            </a:r>
            <a:r>
              <a:rPr lang="en-US" altLang="en-US" sz="3900" dirty="0">
                <a:solidFill>
                  <a:srgbClr val="0070C0"/>
                </a:solidFill>
              </a:rPr>
              <a:t>process that can inform us, and make us better able to learn in </a:t>
            </a:r>
            <a:r>
              <a:rPr lang="en-US" altLang="en-US" sz="3900" dirty="0" smtClean="0">
                <a:solidFill>
                  <a:srgbClr val="0070C0"/>
                </a:solidFill>
              </a:rPr>
              <a:t>literacy and other </a:t>
            </a:r>
            <a:r>
              <a:rPr lang="en-US" altLang="en-US" sz="3900" dirty="0">
                <a:solidFill>
                  <a:srgbClr val="0070C0"/>
                </a:solidFill>
              </a:rPr>
              <a:t>subjects.” </a:t>
            </a:r>
            <a:endParaRPr lang="en-US" altLang="en-US" sz="3900" b="1" dirty="0">
              <a:solidFill>
                <a:srgbClr val="0070C0"/>
              </a:solidFill>
            </a:endParaRPr>
          </a:p>
          <a:p>
            <a:pPr algn="l" eaLnBrk="1" hangingPunct="1"/>
            <a:r>
              <a:rPr lang="en-US" altLang="en-US" sz="3200" dirty="0" smtClean="0">
                <a:solidFill>
                  <a:schemeClr val="bg1"/>
                </a:solidFill>
              </a:rPr>
              <a:t>make us better able to learn in other subjects.” </a:t>
            </a:r>
            <a:endParaRPr lang="en-US" altLang="en-US" sz="2400" b="1" dirty="0" smtClean="0">
              <a:solidFill>
                <a:srgbClr val="336699"/>
              </a:solidFill>
              <a:latin typeface="Arial" charset="0"/>
            </a:endParaRPr>
          </a:p>
        </p:txBody>
      </p:sp>
      <p:pic>
        <p:nvPicPr>
          <p:cNvPr id="4101" name="Picture 4" descr="4"/>
          <p:cNvPicPr>
            <a:picLocks noChangeAspect="1" noChangeArrowheads="1"/>
          </p:cNvPicPr>
          <p:nvPr/>
        </p:nvPicPr>
        <p:blipFill>
          <a:blip r:embed="rId3">
            <a:clrChange>
              <a:clrFrom>
                <a:srgbClr val="BDBDBD"/>
              </a:clrFrom>
              <a:clrTo>
                <a:srgbClr val="BDBDBD">
                  <a:alpha val="0"/>
                </a:srgbClr>
              </a:clrTo>
            </a:clrChange>
            <a:extLst>
              <a:ext uri="{28A0092B-C50C-407E-A947-70E740481C1C}">
                <a14:useLocalDpi xmlns:a14="http://schemas.microsoft.com/office/drawing/2010/main" val="0"/>
              </a:ext>
            </a:extLst>
          </a:blip>
          <a:srcRect/>
          <a:stretch>
            <a:fillRect/>
          </a:stretch>
        </p:blipFill>
        <p:spPr bwMode="auto">
          <a:xfrm>
            <a:off x="457200" y="381001"/>
            <a:ext cx="1644290" cy="4223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11026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pPr>
              <a:defRPr/>
            </a:pPr>
            <a:fld id="{1B774D0E-AE7A-42D0-BE52-DCB6E2409AB6}" type="slidenum">
              <a:rPr lang="en-US"/>
              <a:pPr>
                <a:defRPr/>
              </a:pPr>
              <a:t>8</a:t>
            </a:fld>
            <a:endParaRPr lang="en-US" dirty="0"/>
          </a:p>
        </p:txBody>
      </p:sp>
      <p:sp>
        <p:nvSpPr>
          <p:cNvPr id="17411" name="Rectangle 2" hidden="1"/>
          <p:cNvSpPr>
            <a:spLocks noGrp="1" noChangeArrowheads="1"/>
          </p:cNvSpPr>
          <p:nvPr>
            <p:ph type="title"/>
          </p:nvPr>
        </p:nvSpPr>
        <p:spPr/>
        <p:txBody>
          <a:bodyPr/>
          <a:lstStyle/>
          <a:p>
            <a:pPr eaLnBrk="1" hangingPunct="1"/>
            <a:endParaRPr lang="en-US" altLang="en-US" dirty="0" smtClean="0"/>
          </a:p>
        </p:txBody>
      </p:sp>
      <p:sp>
        <p:nvSpPr>
          <p:cNvPr id="1155075" name="Rectangle 3"/>
          <p:cNvSpPr>
            <a:spLocks noGrp="1" noChangeAspect="1" noChangeArrowheads="1"/>
          </p:cNvSpPr>
          <p:nvPr isPhoto="1"/>
        </p:nvSpPr>
        <p:spPr bwMode="auto">
          <a:xfrm>
            <a:off x="3389746" y="2970045"/>
            <a:ext cx="3723409" cy="3177826"/>
          </a:xfrm>
          <a:prstGeom prst="rect">
            <a:avLst/>
          </a:prstGeom>
          <a:blipFill dpi="0" rotWithShape="1">
            <a:blip r:embed="rId3" cstate="print"/>
            <a:srcRect/>
            <a:stretch>
              <a:fillRect b="-2064"/>
            </a:stretch>
          </a:blipFill>
          <a:ln w="9525">
            <a:solidFill>
              <a:schemeClr val="tx1"/>
            </a:solidFill>
            <a:miter lim="800000"/>
            <a:headEnd/>
            <a:tailEnd/>
          </a:ln>
          <a:effectLst/>
        </p:spPr>
        <p:txBody>
          <a:bodyPr/>
          <a:lstStyle/>
          <a:p>
            <a:pPr>
              <a:defRPr/>
            </a:pPr>
            <a:endParaRPr lang="en-US" dirty="0"/>
          </a:p>
        </p:txBody>
      </p:sp>
      <p:sp>
        <p:nvSpPr>
          <p:cNvPr id="2" name="Rectangle 1"/>
          <p:cNvSpPr/>
          <p:nvPr/>
        </p:nvSpPr>
        <p:spPr>
          <a:xfrm>
            <a:off x="653142" y="600165"/>
            <a:ext cx="8033657" cy="2369880"/>
          </a:xfrm>
          <a:prstGeom prst="rect">
            <a:avLst/>
          </a:prstGeom>
        </p:spPr>
        <p:txBody>
          <a:bodyPr wrap="square">
            <a:spAutoFit/>
          </a:bodyPr>
          <a:lstStyle/>
          <a:p>
            <a:r>
              <a:rPr lang="en-US" sz="2600" b="1" dirty="0" smtClean="0">
                <a:solidFill>
                  <a:schemeClr val="accent1"/>
                </a:solidFill>
              </a:rPr>
              <a:t>A4L supports the </a:t>
            </a:r>
            <a:r>
              <a:rPr lang="en-US" sz="2600" b="1" dirty="0">
                <a:solidFill>
                  <a:schemeClr val="accent1"/>
                </a:solidFill>
              </a:rPr>
              <a:t>“4 C’s” in </a:t>
            </a:r>
            <a:r>
              <a:rPr lang="en-US" sz="2600" b="1" dirty="0" smtClean="0">
                <a:solidFill>
                  <a:schemeClr val="accent1"/>
                </a:solidFill>
              </a:rPr>
              <a:t>21</a:t>
            </a:r>
            <a:r>
              <a:rPr lang="en-US" sz="2600" b="1" baseline="30000" dirty="0" smtClean="0">
                <a:solidFill>
                  <a:schemeClr val="accent1"/>
                </a:solidFill>
              </a:rPr>
              <a:t>st</a:t>
            </a:r>
            <a:r>
              <a:rPr lang="en-US" sz="2600" b="1" dirty="0" smtClean="0">
                <a:solidFill>
                  <a:schemeClr val="accent1"/>
                </a:solidFill>
              </a:rPr>
              <a:t> </a:t>
            </a:r>
            <a:r>
              <a:rPr lang="en-US" sz="2600" b="1" dirty="0">
                <a:solidFill>
                  <a:schemeClr val="accent1"/>
                </a:solidFill>
              </a:rPr>
              <a:t>Century </a:t>
            </a:r>
            <a:r>
              <a:rPr lang="en-US" sz="2600" b="1" dirty="0" smtClean="0">
                <a:solidFill>
                  <a:schemeClr val="accent1"/>
                </a:solidFill>
              </a:rPr>
              <a:t>Skills … </a:t>
            </a:r>
            <a:endParaRPr lang="en-US" sz="2600" b="1" dirty="0">
              <a:solidFill>
                <a:schemeClr val="accent1"/>
              </a:solidFill>
            </a:endParaRPr>
          </a:p>
          <a:p>
            <a:r>
              <a:rPr lang="en-US" sz="2600" b="1" dirty="0" smtClean="0">
                <a:solidFill>
                  <a:schemeClr val="accent1"/>
                </a:solidFill>
              </a:rPr>
              <a:t>	Creativity</a:t>
            </a:r>
            <a:r>
              <a:rPr lang="en-US" sz="2600" b="1" dirty="0">
                <a:solidFill>
                  <a:schemeClr val="accent1"/>
                </a:solidFill>
              </a:rPr>
              <a:t>, </a:t>
            </a:r>
            <a:endParaRPr lang="en-US" sz="2600" b="1" dirty="0" smtClean="0">
              <a:solidFill>
                <a:schemeClr val="accent1"/>
              </a:solidFill>
            </a:endParaRPr>
          </a:p>
          <a:p>
            <a:r>
              <a:rPr lang="en-US" sz="2600" b="1" dirty="0" smtClean="0">
                <a:solidFill>
                  <a:schemeClr val="accent1"/>
                </a:solidFill>
              </a:rPr>
              <a:t>		Collaboration</a:t>
            </a:r>
            <a:r>
              <a:rPr lang="en-US" sz="2600" b="1" dirty="0">
                <a:solidFill>
                  <a:schemeClr val="accent1"/>
                </a:solidFill>
              </a:rPr>
              <a:t>, </a:t>
            </a:r>
            <a:endParaRPr lang="en-US" sz="2600" b="1" dirty="0" smtClean="0">
              <a:solidFill>
                <a:schemeClr val="accent1"/>
              </a:solidFill>
            </a:endParaRPr>
          </a:p>
          <a:p>
            <a:r>
              <a:rPr lang="en-US" sz="2600" b="1" dirty="0" smtClean="0">
                <a:solidFill>
                  <a:schemeClr val="accent1"/>
                </a:solidFill>
              </a:rPr>
              <a:t>			Critical </a:t>
            </a:r>
            <a:r>
              <a:rPr lang="en-US" sz="2600" b="1" dirty="0">
                <a:solidFill>
                  <a:schemeClr val="accent1"/>
                </a:solidFill>
              </a:rPr>
              <a:t>Thinking, </a:t>
            </a:r>
            <a:endParaRPr lang="en-US" sz="2600" b="1" dirty="0" smtClean="0">
              <a:solidFill>
                <a:schemeClr val="accent1"/>
              </a:solidFill>
            </a:endParaRPr>
          </a:p>
          <a:p>
            <a:r>
              <a:rPr lang="en-US" sz="2600" b="1" dirty="0" smtClean="0">
                <a:solidFill>
                  <a:schemeClr val="accent1"/>
                </a:solidFill>
              </a:rPr>
              <a:t>				Communication</a:t>
            </a:r>
            <a:r>
              <a:rPr lang="en-US" sz="2600" b="1" dirty="0">
                <a:solidFill>
                  <a:schemeClr val="accent1"/>
                </a:solidFill>
              </a:rPr>
              <a:t>.</a:t>
            </a:r>
          </a:p>
          <a:p>
            <a:pPr algn="ctr"/>
            <a:endParaRPr lang="en-US" b="1" dirty="0">
              <a:solidFill>
                <a:schemeClr val="accent1"/>
              </a:solidFill>
            </a:endParaRPr>
          </a:p>
        </p:txBody>
      </p:sp>
    </p:spTree>
    <p:extLst>
      <p:ext uri="{BB962C8B-B14F-4D97-AF65-F5344CB8AC3E}">
        <p14:creationId xmlns:p14="http://schemas.microsoft.com/office/powerpoint/2010/main" val="12672604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5943" y="2134945"/>
            <a:ext cx="5645968" cy="3253861"/>
          </a:xfrm>
          <a:prstGeom prst="rect">
            <a:avLst/>
          </a:prstGeom>
        </p:spPr>
      </p:pic>
      <p:sp>
        <p:nvSpPr>
          <p:cNvPr id="4" name="TextBox 3"/>
          <p:cNvSpPr txBox="1"/>
          <p:nvPr/>
        </p:nvSpPr>
        <p:spPr>
          <a:xfrm>
            <a:off x="1080655" y="743634"/>
            <a:ext cx="6996545" cy="892552"/>
          </a:xfrm>
          <a:prstGeom prst="rect">
            <a:avLst/>
          </a:prstGeom>
          <a:noFill/>
        </p:spPr>
        <p:txBody>
          <a:bodyPr wrap="square" rtlCol="0">
            <a:spAutoFit/>
          </a:bodyPr>
          <a:lstStyle/>
          <a:p>
            <a:pPr algn="ctr"/>
            <a:r>
              <a:rPr lang="en-US" sz="2600" b="1" dirty="0" smtClean="0">
                <a:solidFill>
                  <a:srgbClr val="4F81BD"/>
                </a:solidFill>
              </a:rPr>
              <a:t>A4L Units also promote learning and life skills, such as curiosity, cooperation, and confidence…</a:t>
            </a:r>
          </a:p>
        </p:txBody>
      </p:sp>
      <p:sp>
        <p:nvSpPr>
          <p:cNvPr id="2" name="Slide Number Placeholder 1"/>
          <p:cNvSpPr>
            <a:spLocks noGrp="1"/>
          </p:cNvSpPr>
          <p:nvPr>
            <p:ph type="sldNum" sz="quarter" idx="12"/>
          </p:nvPr>
        </p:nvSpPr>
        <p:spPr/>
        <p:txBody>
          <a:bodyPr/>
          <a:lstStyle/>
          <a:p>
            <a:fld id="{F7346A9E-C754-7D4C-B4F3-4D2F58EEE424}" type="slidenum">
              <a:rPr lang="en-US" smtClean="0"/>
              <a:t>9</a:t>
            </a:fld>
            <a:endParaRPr lang="en-US" dirty="0"/>
          </a:p>
        </p:txBody>
      </p:sp>
    </p:spTree>
    <p:extLst>
      <p:ext uri="{BB962C8B-B14F-4D97-AF65-F5344CB8AC3E}">
        <p14:creationId xmlns:p14="http://schemas.microsoft.com/office/powerpoint/2010/main" val="11134101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433</TotalTime>
  <Words>1703</Words>
  <Application>Microsoft Office PowerPoint</Application>
  <PresentationFormat>On-screen Show (4:3)</PresentationFormat>
  <Paragraphs>283</Paragraphs>
  <Slides>26</Slides>
  <Notes>24</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From Development to Implementation:  A Community’s Success with  Arts for Learning</vt:lpstr>
      <vt:lpstr>Creating a Working Partnership</vt:lpstr>
      <vt:lpstr>PowerPoint Presentation</vt:lpstr>
      <vt:lpstr>Engaging the Partnership</vt:lpstr>
      <vt:lpstr>PowerPoint Presentation</vt:lpstr>
      <vt:lpstr>Scope and Sequence of A4L in Beaverton</vt:lpstr>
      <vt:lpstr>Arts for Learning   </vt:lpstr>
      <vt:lpstr>PowerPoint Presentation</vt:lpstr>
      <vt:lpstr>PowerPoint Presentation</vt:lpstr>
      <vt:lpstr>  A4L Essential Components                  Instructional Sequence  within each Unit  </vt:lpstr>
      <vt:lpstr>Working with a Team Over Time</vt:lpstr>
      <vt:lpstr>Growth of i3 A4L Program in Beaverton over 5 Years</vt:lpstr>
      <vt:lpstr>Pilot Year 2010-2011 16 Schools, 1 teacher from grades 3-5 Total Teacher Training: 48 </vt:lpstr>
      <vt:lpstr>Years Two, Three &amp; Four 2011-2014 Schools: 16 (all teachers in grades 3-5) Total Teachers: 168</vt:lpstr>
      <vt:lpstr>PowerPoint Presentation</vt:lpstr>
      <vt:lpstr>PowerPoint Presentation</vt:lpstr>
      <vt:lpstr>PowerPoint Presentation</vt:lpstr>
      <vt:lpstr>PowerPoint Presentation</vt:lpstr>
      <vt:lpstr>PowerPoint Presentation</vt:lpstr>
      <vt:lpstr>PowerPoint Presentation</vt:lpstr>
      <vt:lpstr>   Ways that A4L Research Was Collected </vt:lpstr>
      <vt:lpstr>   Fall 2005 – Spring 2006    Fall 2006 – Spring 2007    Fall 2007 – Spring 2008   Fall 2008 – Spring 2009    Fall 2009 – Spring 2010     Fall 2010 – Spring 2011    Fall 2011 – Spring 2012      Fall 2012 – Spring 2013       Fall 2013 – Spring 2014  Fall 2013 – Spring 2014  Fall 2014 – Spring 2015 in progress      * Conducted by WestEd &amp; University of Washington      with coordination from National Young Audiences and YA Affiliate         Sites and Partnering Universities and School Districts</vt:lpstr>
      <vt:lpstr> Research Results 2006 – 2014 School Years </vt:lpstr>
      <vt:lpstr>Sustaining Good Work Beyond the Initial Commitment</vt:lpstr>
      <vt:lpstr>What is your story?  Questions???  Discussion</vt:lpstr>
      <vt:lpstr>PowerPoint Presentation</vt:lpstr>
    </vt:vector>
  </TitlesOfParts>
  <Company>BSD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carney</dc:creator>
  <cp:lastModifiedBy>Marcus Romero</cp:lastModifiedBy>
  <cp:revision>53</cp:revision>
  <dcterms:created xsi:type="dcterms:W3CDTF">2015-04-06T19:00:00Z</dcterms:created>
  <dcterms:modified xsi:type="dcterms:W3CDTF">2015-04-20T18:41:41Z</dcterms:modified>
</cp:coreProperties>
</file>