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notesSlides/notesSlide23.xml" ContentType="application/vnd.openxmlformats-officedocument.presentationml.notesSlide+xml"/>
  <Override PartName="/ppt/diagrams/data6.xml" ContentType="application/vnd.openxmlformats-officedocument.drawingml.diagramData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diagrams/layout6.xml" ContentType="application/vnd.openxmlformats-officedocument.drawingml.diagramLayout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diagrams/layout4.xml" ContentType="application/vnd.openxmlformats-officedocument.drawingml.diagram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20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21.xml" ContentType="application/vnd.openxmlformats-officedocument.presentationml.notesSlide+xml"/>
  <Override PartName="/ppt/diagrams/data4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6" r:id="rId2"/>
    <p:sldId id="302" r:id="rId3"/>
    <p:sldId id="326" r:id="rId4"/>
    <p:sldId id="315" r:id="rId5"/>
    <p:sldId id="267" r:id="rId6"/>
    <p:sldId id="313" r:id="rId7"/>
    <p:sldId id="314" r:id="rId8"/>
    <p:sldId id="312" r:id="rId9"/>
    <p:sldId id="279" r:id="rId10"/>
    <p:sldId id="324" r:id="rId11"/>
    <p:sldId id="295" r:id="rId12"/>
    <p:sldId id="325" r:id="rId13"/>
    <p:sldId id="316" r:id="rId14"/>
    <p:sldId id="280" r:id="rId15"/>
    <p:sldId id="309" r:id="rId16"/>
    <p:sldId id="282" r:id="rId17"/>
    <p:sldId id="283" r:id="rId18"/>
    <p:sldId id="284" r:id="rId19"/>
    <p:sldId id="317" r:id="rId20"/>
    <p:sldId id="287" r:id="rId21"/>
    <p:sldId id="318" r:id="rId22"/>
    <p:sldId id="304" r:id="rId23"/>
    <p:sldId id="305" r:id="rId24"/>
    <p:sldId id="288" r:id="rId25"/>
    <p:sldId id="327" r:id="rId26"/>
    <p:sldId id="289" r:id="rId27"/>
    <p:sldId id="290" r:id="rId28"/>
    <p:sldId id="328" r:id="rId29"/>
    <p:sldId id="291" r:id="rId30"/>
    <p:sldId id="319" r:id="rId31"/>
    <p:sldId id="298" r:id="rId32"/>
    <p:sldId id="320" r:id="rId33"/>
    <p:sldId id="322" r:id="rId34"/>
    <p:sldId id="300" r:id="rId35"/>
    <p:sldId id="311" r:id="rId36"/>
    <p:sldId id="321" r:id="rId37"/>
    <p:sldId id="323" r:id="rId38"/>
    <p:sldId id="303" r:id="rId39"/>
    <p:sldId id="299" r:id="rId40"/>
    <p:sldId id="310" r:id="rId41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43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35B871-4B49-48E3-B55F-F50E10110B46}" type="doc">
      <dgm:prSet loTypeId="urn:microsoft.com/office/officeart/2005/8/layout/gear1" loCatId="process" qsTypeId="urn:microsoft.com/office/officeart/2005/8/quickstyle/simple1" qsCatId="simple" csTypeId="urn:microsoft.com/office/officeart/2005/8/colors/colorful4" csCatId="colorful" phldr="1"/>
      <dgm:spPr/>
    </dgm:pt>
    <dgm:pt modelId="{33E3E5CD-1F1C-4FEB-BA2F-BA4A0B29AD7A}">
      <dgm:prSet phldrT="[Text]"/>
      <dgm:spPr/>
      <dgm:t>
        <a:bodyPr/>
        <a:lstStyle/>
        <a:p>
          <a:r>
            <a:rPr lang="en-US" dirty="0" smtClean="0"/>
            <a:t>Implementers</a:t>
          </a:r>
          <a:endParaRPr lang="en-GB" dirty="0"/>
        </a:p>
      </dgm:t>
    </dgm:pt>
    <dgm:pt modelId="{362BAA94-172D-4AD3-ABE1-4D92FB5B85D0}" type="parTrans" cxnId="{AF284B9F-5BA4-48F4-BCE5-CB2EC39FD3B5}">
      <dgm:prSet/>
      <dgm:spPr/>
      <dgm:t>
        <a:bodyPr/>
        <a:lstStyle/>
        <a:p>
          <a:endParaRPr lang="en-GB"/>
        </a:p>
      </dgm:t>
    </dgm:pt>
    <dgm:pt modelId="{3166123A-2774-45D9-BE78-FE835922191A}" type="sibTrans" cxnId="{AF284B9F-5BA4-48F4-BCE5-CB2EC39FD3B5}">
      <dgm:prSet/>
      <dgm:spPr/>
      <dgm:t>
        <a:bodyPr/>
        <a:lstStyle/>
        <a:p>
          <a:endParaRPr lang="en-GB"/>
        </a:p>
      </dgm:t>
    </dgm:pt>
    <dgm:pt modelId="{0FBFF83D-AD0D-449D-AB8A-EC6963F5BF4C}">
      <dgm:prSet phldrT="[Text]"/>
      <dgm:spPr/>
      <dgm:t>
        <a:bodyPr/>
        <a:lstStyle/>
        <a:p>
          <a:r>
            <a:rPr lang="en-US" dirty="0" smtClean="0"/>
            <a:t>Policy Makers</a:t>
          </a:r>
          <a:endParaRPr lang="en-GB" dirty="0"/>
        </a:p>
      </dgm:t>
    </dgm:pt>
    <dgm:pt modelId="{622232CF-2A2D-434E-9F95-E24058E3901C}" type="parTrans" cxnId="{2644FFCD-F72A-4C8A-B1C7-0A93F3291363}">
      <dgm:prSet/>
      <dgm:spPr/>
      <dgm:t>
        <a:bodyPr/>
        <a:lstStyle/>
        <a:p>
          <a:endParaRPr lang="en-GB"/>
        </a:p>
      </dgm:t>
    </dgm:pt>
    <dgm:pt modelId="{264E6DDA-3826-4C97-9429-5086BD73F836}" type="sibTrans" cxnId="{2644FFCD-F72A-4C8A-B1C7-0A93F3291363}">
      <dgm:prSet/>
      <dgm:spPr/>
      <dgm:t>
        <a:bodyPr/>
        <a:lstStyle/>
        <a:p>
          <a:endParaRPr lang="en-GB"/>
        </a:p>
      </dgm:t>
    </dgm:pt>
    <dgm:pt modelId="{9F377623-0128-4FFD-91CC-922FA67F5EAE}">
      <dgm:prSet phldrT="[Text]"/>
      <dgm:spPr/>
      <dgm:t>
        <a:bodyPr/>
        <a:lstStyle/>
        <a:p>
          <a:r>
            <a:rPr lang="en-US" dirty="0" smtClean="0"/>
            <a:t>Thinkers/Best Practice</a:t>
          </a:r>
          <a:endParaRPr lang="en-GB" dirty="0"/>
        </a:p>
      </dgm:t>
    </dgm:pt>
    <dgm:pt modelId="{A1611183-8D32-48D3-8E13-7B8B1A21A4FE}" type="parTrans" cxnId="{2920F8A1-BDB0-4EE5-9880-367748A1DFF7}">
      <dgm:prSet/>
      <dgm:spPr/>
      <dgm:t>
        <a:bodyPr/>
        <a:lstStyle/>
        <a:p>
          <a:endParaRPr lang="en-GB"/>
        </a:p>
      </dgm:t>
    </dgm:pt>
    <dgm:pt modelId="{B5BFA9B9-C0AC-4C33-A175-8FBF2776953B}" type="sibTrans" cxnId="{2920F8A1-BDB0-4EE5-9880-367748A1DFF7}">
      <dgm:prSet/>
      <dgm:spPr/>
      <dgm:t>
        <a:bodyPr/>
        <a:lstStyle/>
        <a:p>
          <a:endParaRPr lang="en-GB"/>
        </a:p>
      </dgm:t>
    </dgm:pt>
    <dgm:pt modelId="{E04139A7-EA76-49E3-9215-2F1AFB7536E1}" type="pres">
      <dgm:prSet presAssocID="{4735B871-4B49-48E3-B55F-F50E10110B46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5DCBF79-4028-4641-A469-50195C2FB069}" type="pres">
      <dgm:prSet presAssocID="{33E3E5CD-1F1C-4FEB-BA2F-BA4A0B29AD7A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F21C1B-DAFF-44ED-A072-146326A1E2BE}" type="pres">
      <dgm:prSet presAssocID="{33E3E5CD-1F1C-4FEB-BA2F-BA4A0B29AD7A}" presName="gear1srcNode" presStyleLbl="node1" presStyleIdx="0" presStyleCnt="3"/>
      <dgm:spPr/>
      <dgm:t>
        <a:bodyPr/>
        <a:lstStyle/>
        <a:p>
          <a:endParaRPr lang="en-US"/>
        </a:p>
      </dgm:t>
    </dgm:pt>
    <dgm:pt modelId="{F2D1ABAD-5345-42DC-9A1E-E7C5812D9B88}" type="pres">
      <dgm:prSet presAssocID="{33E3E5CD-1F1C-4FEB-BA2F-BA4A0B29AD7A}" presName="gear1dstNode" presStyleLbl="node1" presStyleIdx="0" presStyleCnt="3"/>
      <dgm:spPr/>
      <dgm:t>
        <a:bodyPr/>
        <a:lstStyle/>
        <a:p>
          <a:endParaRPr lang="en-US"/>
        </a:p>
      </dgm:t>
    </dgm:pt>
    <dgm:pt modelId="{71B89B94-E3FB-45B7-9B10-0027314E0E6A}" type="pres">
      <dgm:prSet presAssocID="{0FBFF83D-AD0D-449D-AB8A-EC6963F5BF4C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60B9C4B-F293-43A6-A16F-FA9BD61ABBC6}" type="pres">
      <dgm:prSet presAssocID="{0FBFF83D-AD0D-449D-AB8A-EC6963F5BF4C}" presName="gear2srcNode" presStyleLbl="node1" presStyleIdx="1" presStyleCnt="3"/>
      <dgm:spPr/>
      <dgm:t>
        <a:bodyPr/>
        <a:lstStyle/>
        <a:p>
          <a:endParaRPr lang="en-US"/>
        </a:p>
      </dgm:t>
    </dgm:pt>
    <dgm:pt modelId="{730B75AC-F8C7-4A10-9665-C7A05D74A69D}" type="pres">
      <dgm:prSet presAssocID="{0FBFF83D-AD0D-449D-AB8A-EC6963F5BF4C}" presName="gear2dstNode" presStyleLbl="node1" presStyleIdx="1" presStyleCnt="3"/>
      <dgm:spPr/>
      <dgm:t>
        <a:bodyPr/>
        <a:lstStyle/>
        <a:p>
          <a:endParaRPr lang="en-US"/>
        </a:p>
      </dgm:t>
    </dgm:pt>
    <dgm:pt modelId="{A5A122B6-01E6-4097-9BF7-A5F36A495F25}" type="pres">
      <dgm:prSet presAssocID="{9F377623-0128-4FFD-91CC-922FA67F5EAE}" presName="gear3" presStyleLbl="node1" presStyleIdx="2" presStyleCnt="3"/>
      <dgm:spPr/>
      <dgm:t>
        <a:bodyPr/>
        <a:lstStyle/>
        <a:p>
          <a:endParaRPr lang="en-US"/>
        </a:p>
      </dgm:t>
    </dgm:pt>
    <dgm:pt modelId="{858B494A-701C-4C0C-BA2D-F25EE09E0832}" type="pres">
      <dgm:prSet presAssocID="{9F377623-0128-4FFD-91CC-922FA67F5EAE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431889-F8BD-472F-B45A-C883478E0FF5}" type="pres">
      <dgm:prSet presAssocID="{9F377623-0128-4FFD-91CC-922FA67F5EAE}" presName="gear3srcNode" presStyleLbl="node1" presStyleIdx="2" presStyleCnt="3"/>
      <dgm:spPr/>
      <dgm:t>
        <a:bodyPr/>
        <a:lstStyle/>
        <a:p>
          <a:endParaRPr lang="en-US"/>
        </a:p>
      </dgm:t>
    </dgm:pt>
    <dgm:pt modelId="{42F11BCC-56AE-4C54-A62F-05C5CAD8FACF}" type="pres">
      <dgm:prSet presAssocID="{9F377623-0128-4FFD-91CC-922FA67F5EAE}" presName="gear3dstNode" presStyleLbl="node1" presStyleIdx="2" presStyleCnt="3"/>
      <dgm:spPr/>
      <dgm:t>
        <a:bodyPr/>
        <a:lstStyle/>
        <a:p>
          <a:endParaRPr lang="en-US"/>
        </a:p>
      </dgm:t>
    </dgm:pt>
    <dgm:pt modelId="{070DA237-4C7B-4846-A736-724D6EE8C7FB}" type="pres">
      <dgm:prSet presAssocID="{3166123A-2774-45D9-BE78-FE835922191A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AFD8A849-F3F4-4A21-913A-1A775E825616}" type="pres">
      <dgm:prSet presAssocID="{264E6DDA-3826-4C97-9429-5086BD73F836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153E8588-8D97-4642-94B0-A85762FAF4E0}" type="pres">
      <dgm:prSet presAssocID="{B5BFA9B9-C0AC-4C33-A175-8FBF2776953B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D912365C-74FE-425D-A72D-7078767CB654}" type="presOf" srcId="{9F377623-0128-4FFD-91CC-922FA67F5EAE}" destId="{858B494A-701C-4C0C-BA2D-F25EE09E0832}" srcOrd="1" destOrd="0" presId="urn:microsoft.com/office/officeart/2005/8/layout/gear1"/>
    <dgm:cxn modelId="{AF284B9F-5BA4-48F4-BCE5-CB2EC39FD3B5}" srcId="{4735B871-4B49-48E3-B55F-F50E10110B46}" destId="{33E3E5CD-1F1C-4FEB-BA2F-BA4A0B29AD7A}" srcOrd="0" destOrd="0" parTransId="{362BAA94-172D-4AD3-ABE1-4D92FB5B85D0}" sibTransId="{3166123A-2774-45D9-BE78-FE835922191A}"/>
    <dgm:cxn modelId="{D08C1BCB-F0C0-407B-A724-42C9B7A789E1}" type="presOf" srcId="{33E3E5CD-1F1C-4FEB-BA2F-BA4A0B29AD7A}" destId="{F2D1ABAD-5345-42DC-9A1E-E7C5812D9B88}" srcOrd="2" destOrd="0" presId="urn:microsoft.com/office/officeart/2005/8/layout/gear1"/>
    <dgm:cxn modelId="{74F21F58-DD31-4FC1-BC99-143B48DA9491}" type="presOf" srcId="{9F377623-0128-4FFD-91CC-922FA67F5EAE}" destId="{A5A122B6-01E6-4097-9BF7-A5F36A495F25}" srcOrd="0" destOrd="0" presId="urn:microsoft.com/office/officeart/2005/8/layout/gear1"/>
    <dgm:cxn modelId="{1C3D995C-C277-4EDD-9AC6-BA543F64B9F5}" type="presOf" srcId="{0FBFF83D-AD0D-449D-AB8A-EC6963F5BF4C}" destId="{71B89B94-E3FB-45B7-9B10-0027314E0E6A}" srcOrd="0" destOrd="0" presId="urn:microsoft.com/office/officeart/2005/8/layout/gear1"/>
    <dgm:cxn modelId="{5E8271A8-D45A-48EA-B2CF-B03E0D9F3CB0}" type="presOf" srcId="{B5BFA9B9-C0AC-4C33-A175-8FBF2776953B}" destId="{153E8588-8D97-4642-94B0-A85762FAF4E0}" srcOrd="0" destOrd="0" presId="urn:microsoft.com/office/officeart/2005/8/layout/gear1"/>
    <dgm:cxn modelId="{E5EAA393-A95E-4E20-BE46-43A70F9C399C}" type="presOf" srcId="{4735B871-4B49-48E3-B55F-F50E10110B46}" destId="{E04139A7-EA76-49E3-9215-2F1AFB7536E1}" srcOrd="0" destOrd="0" presId="urn:microsoft.com/office/officeart/2005/8/layout/gear1"/>
    <dgm:cxn modelId="{2920F8A1-BDB0-4EE5-9880-367748A1DFF7}" srcId="{4735B871-4B49-48E3-B55F-F50E10110B46}" destId="{9F377623-0128-4FFD-91CC-922FA67F5EAE}" srcOrd="2" destOrd="0" parTransId="{A1611183-8D32-48D3-8E13-7B8B1A21A4FE}" sibTransId="{B5BFA9B9-C0AC-4C33-A175-8FBF2776953B}"/>
    <dgm:cxn modelId="{102BD897-F3E8-4759-ACF3-97B4CDB8BBA2}" type="presOf" srcId="{9F377623-0128-4FFD-91CC-922FA67F5EAE}" destId="{42F11BCC-56AE-4C54-A62F-05C5CAD8FACF}" srcOrd="3" destOrd="0" presId="urn:microsoft.com/office/officeart/2005/8/layout/gear1"/>
    <dgm:cxn modelId="{0112D1AE-140B-42FA-926E-F4BC42274AB9}" type="presOf" srcId="{33E3E5CD-1F1C-4FEB-BA2F-BA4A0B29AD7A}" destId="{97F21C1B-DAFF-44ED-A072-146326A1E2BE}" srcOrd="1" destOrd="0" presId="urn:microsoft.com/office/officeart/2005/8/layout/gear1"/>
    <dgm:cxn modelId="{C7CCB0DE-E6FA-4CEA-8BF9-BD4C18D82001}" type="presOf" srcId="{0FBFF83D-AD0D-449D-AB8A-EC6963F5BF4C}" destId="{730B75AC-F8C7-4A10-9665-C7A05D74A69D}" srcOrd="2" destOrd="0" presId="urn:microsoft.com/office/officeart/2005/8/layout/gear1"/>
    <dgm:cxn modelId="{A75339F8-497E-4504-B2F5-900BE813A000}" type="presOf" srcId="{0FBFF83D-AD0D-449D-AB8A-EC6963F5BF4C}" destId="{360B9C4B-F293-43A6-A16F-FA9BD61ABBC6}" srcOrd="1" destOrd="0" presId="urn:microsoft.com/office/officeart/2005/8/layout/gear1"/>
    <dgm:cxn modelId="{E05B620F-BCEF-4EEC-AF7D-3787AF3072F2}" type="presOf" srcId="{33E3E5CD-1F1C-4FEB-BA2F-BA4A0B29AD7A}" destId="{15DCBF79-4028-4641-A469-50195C2FB069}" srcOrd="0" destOrd="0" presId="urn:microsoft.com/office/officeart/2005/8/layout/gear1"/>
    <dgm:cxn modelId="{D17BFAFD-20E7-4480-AFD5-8F4E54F5DE85}" type="presOf" srcId="{9F377623-0128-4FFD-91CC-922FA67F5EAE}" destId="{1C431889-F8BD-472F-B45A-C883478E0FF5}" srcOrd="2" destOrd="0" presId="urn:microsoft.com/office/officeart/2005/8/layout/gear1"/>
    <dgm:cxn modelId="{1B1ABA3B-4153-40C3-8F6E-7B5A80260BD2}" type="presOf" srcId="{264E6DDA-3826-4C97-9429-5086BD73F836}" destId="{AFD8A849-F3F4-4A21-913A-1A775E825616}" srcOrd="0" destOrd="0" presId="urn:microsoft.com/office/officeart/2005/8/layout/gear1"/>
    <dgm:cxn modelId="{2644FFCD-F72A-4C8A-B1C7-0A93F3291363}" srcId="{4735B871-4B49-48E3-B55F-F50E10110B46}" destId="{0FBFF83D-AD0D-449D-AB8A-EC6963F5BF4C}" srcOrd="1" destOrd="0" parTransId="{622232CF-2A2D-434E-9F95-E24058E3901C}" sibTransId="{264E6DDA-3826-4C97-9429-5086BD73F836}"/>
    <dgm:cxn modelId="{26FBD9A3-9FAB-470E-A3FE-9C2A30F21226}" type="presOf" srcId="{3166123A-2774-45D9-BE78-FE835922191A}" destId="{070DA237-4C7B-4846-A736-724D6EE8C7FB}" srcOrd="0" destOrd="0" presId="urn:microsoft.com/office/officeart/2005/8/layout/gear1"/>
    <dgm:cxn modelId="{A7E55774-142A-4B9C-BDC1-7C7D3CB40366}" type="presParOf" srcId="{E04139A7-EA76-49E3-9215-2F1AFB7536E1}" destId="{15DCBF79-4028-4641-A469-50195C2FB069}" srcOrd="0" destOrd="0" presId="urn:microsoft.com/office/officeart/2005/8/layout/gear1"/>
    <dgm:cxn modelId="{980ABBF0-96D0-4F19-858A-A40423F40CD3}" type="presParOf" srcId="{E04139A7-EA76-49E3-9215-2F1AFB7536E1}" destId="{97F21C1B-DAFF-44ED-A072-146326A1E2BE}" srcOrd="1" destOrd="0" presId="urn:microsoft.com/office/officeart/2005/8/layout/gear1"/>
    <dgm:cxn modelId="{BC7CBDDB-1C3D-4D7A-979F-A715314FF618}" type="presParOf" srcId="{E04139A7-EA76-49E3-9215-2F1AFB7536E1}" destId="{F2D1ABAD-5345-42DC-9A1E-E7C5812D9B88}" srcOrd="2" destOrd="0" presId="urn:microsoft.com/office/officeart/2005/8/layout/gear1"/>
    <dgm:cxn modelId="{3BBCDCA5-F6DC-4EA4-9D6D-901608FCC0B1}" type="presParOf" srcId="{E04139A7-EA76-49E3-9215-2F1AFB7536E1}" destId="{71B89B94-E3FB-45B7-9B10-0027314E0E6A}" srcOrd="3" destOrd="0" presId="urn:microsoft.com/office/officeart/2005/8/layout/gear1"/>
    <dgm:cxn modelId="{9A55D30D-BC4F-422F-97B3-49D956909DA7}" type="presParOf" srcId="{E04139A7-EA76-49E3-9215-2F1AFB7536E1}" destId="{360B9C4B-F293-43A6-A16F-FA9BD61ABBC6}" srcOrd="4" destOrd="0" presId="urn:microsoft.com/office/officeart/2005/8/layout/gear1"/>
    <dgm:cxn modelId="{287AF663-021B-40CB-B08F-1E1B9032FB8E}" type="presParOf" srcId="{E04139A7-EA76-49E3-9215-2F1AFB7536E1}" destId="{730B75AC-F8C7-4A10-9665-C7A05D74A69D}" srcOrd="5" destOrd="0" presId="urn:microsoft.com/office/officeart/2005/8/layout/gear1"/>
    <dgm:cxn modelId="{7245A3F6-AE61-42F6-9254-1D8BE15B5C35}" type="presParOf" srcId="{E04139A7-EA76-49E3-9215-2F1AFB7536E1}" destId="{A5A122B6-01E6-4097-9BF7-A5F36A495F25}" srcOrd="6" destOrd="0" presId="urn:microsoft.com/office/officeart/2005/8/layout/gear1"/>
    <dgm:cxn modelId="{01040AF4-CDB7-442D-9FE1-F6F0FF8ECC3E}" type="presParOf" srcId="{E04139A7-EA76-49E3-9215-2F1AFB7536E1}" destId="{858B494A-701C-4C0C-BA2D-F25EE09E0832}" srcOrd="7" destOrd="0" presId="urn:microsoft.com/office/officeart/2005/8/layout/gear1"/>
    <dgm:cxn modelId="{F182C550-B0AD-4A7C-9D39-2C8AF0DD3FF5}" type="presParOf" srcId="{E04139A7-EA76-49E3-9215-2F1AFB7536E1}" destId="{1C431889-F8BD-472F-B45A-C883478E0FF5}" srcOrd="8" destOrd="0" presId="urn:microsoft.com/office/officeart/2005/8/layout/gear1"/>
    <dgm:cxn modelId="{8410F025-97D9-41FA-81E9-BB4DCC54A643}" type="presParOf" srcId="{E04139A7-EA76-49E3-9215-2F1AFB7536E1}" destId="{42F11BCC-56AE-4C54-A62F-05C5CAD8FACF}" srcOrd="9" destOrd="0" presId="urn:microsoft.com/office/officeart/2005/8/layout/gear1"/>
    <dgm:cxn modelId="{B86592F3-1B4B-484E-A61E-1CD7D89ADA3F}" type="presParOf" srcId="{E04139A7-EA76-49E3-9215-2F1AFB7536E1}" destId="{070DA237-4C7B-4846-A736-724D6EE8C7FB}" srcOrd="10" destOrd="0" presId="urn:microsoft.com/office/officeart/2005/8/layout/gear1"/>
    <dgm:cxn modelId="{A231DC29-7E51-4D94-A2FB-F647A7DABDD4}" type="presParOf" srcId="{E04139A7-EA76-49E3-9215-2F1AFB7536E1}" destId="{AFD8A849-F3F4-4A21-913A-1A775E825616}" srcOrd="11" destOrd="0" presId="urn:microsoft.com/office/officeart/2005/8/layout/gear1"/>
    <dgm:cxn modelId="{607529CA-E37A-4A50-93DE-434F32143387}" type="presParOf" srcId="{E04139A7-EA76-49E3-9215-2F1AFB7536E1}" destId="{153E8588-8D97-4642-94B0-A85762FAF4E0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35B871-4B49-48E3-B55F-F50E10110B46}" type="doc">
      <dgm:prSet loTypeId="urn:microsoft.com/office/officeart/2005/8/layout/gear1" loCatId="process" qsTypeId="urn:microsoft.com/office/officeart/2005/8/quickstyle/simple1" qsCatId="simple" csTypeId="urn:microsoft.com/office/officeart/2005/8/colors/colorful4" csCatId="colorful" phldr="1"/>
      <dgm:spPr/>
    </dgm:pt>
    <dgm:pt modelId="{33E3E5CD-1F1C-4FEB-BA2F-BA4A0B29AD7A}">
      <dgm:prSet phldrT="[Text]"/>
      <dgm:spPr/>
      <dgm:t>
        <a:bodyPr/>
        <a:lstStyle/>
        <a:p>
          <a:r>
            <a:rPr lang="en-US" dirty="0" smtClean="0"/>
            <a:t>Implementers</a:t>
          </a:r>
          <a:endParaRPr lang="en-GB" dirty="0"/>
        </a:p>
      </dgm:t>
    </dgm:pt>
    <dgm:pt modelId="{362BAA94-172D-4AD3-ABE1-4D92FB5B85D0}" type="parTrans" cxnId="{AF284B9F-5BA4-48F4-BCE5-CB2EC39FD3B5}">
      <dgm:prSet/>
      <dgm:spPr/>
      <dgm:t>
        <a:bodyPr/>
        <a:lstStyle/>
        <a:p>
          <a:endParaRPr lang="en-GB"/>
        </a:p>
      </dgm:t>
    </dgm:pt>
    <dgm:pt modelId="{3166123A-2774-45D9-BE78-FE835922191A}" type="sibTrans" cxnId="{AF284B9F-5BA4-48F4-BCE5-CB2EC39FD3B5}">
      <dgm:prSet/>
      <dgm:spPr/>
      <dgm:t>
        <a:bodyPr/>
        <a:lstStyle/>
        <a:p>
          <a:endParaRPr lang="en-GB"/>
        </a:p>
      </dgm:t>
    </dgm:pt>
    <dgm:pt modelId="{0FBFF83D-AD0D-449D-AB8A-EC6963F5BF4C}">
      <dgm:prSet phldrT="[Text]"/>
      <dgm:spPr/>
      <dgm:t>
        <a:bodyPr/>
        <a:lstStyle/>
        <a:p>
          <a:r>
            <a:rPr lang="en-US" dirty="0" smtClean="0"/>
            <a:t>Policy Makers</a:t>
          </a:r>
          <a:endParaRPr lang="en-GB" dirty="0"/>
        </a:p>
      </dgm:t>
    </dgm:pt>
    <dgm:pt modelId="{622232CF-2A2D-434E-9F95-E24058E3901C}" type="parTrans" cxnId="{2644FFCD-F72A-4C8A-B1C7-0A93F3291363}">
      <dgm:prSet/>
      <dgm:spPr/>
      <dgm:t>
        <a:bodyPr/>
        <a:lstStyle/>
        <a:p>
          <a:endParaRPr lang="en-GB"/>
        </a:p>
      </dgm:t>
    </dgm:pt>
    <dgm:pt modelId="{264E6DDA-3826-4C97-9429-5086BD73F836}" type="sibTrans" cxnId="{2644FFCD-F72A-4C8A-B1C7-0A93F3291363}">
      <dgm:prSet/>
      <dgm:spPr/>
      <dgm:t>
        <a:bodyPr/>
        <a:lstStyle/>
        <a:p>
          <a:endParaRPr lang="en-GB"/>
        </a:p>
      </dgm:t>
    </dgm:pt>
    <dgm:pt modelId="{9F377623-0128-4FFD-91CC-922FA67F5EAE}">
      <dgm:prSet phldrT="[Text]"/>
      <dgm:spPr/>
      <dgm:t>
        <a:bodyPr/>
        <a:lstStyle/>
        <a:p>
          <a:r>
            <a:rPr lang="en-US" dirty="0" smtClean="0"/>
            <a:t>Thinkers</a:t>
          </a:r>
          <a:endParaRPr lang="en-GB" dirty="0"/>
        </a:p>
      </dgm:t>
    </dgm:pt>
    <dgm:pt modelId="{A1611183-8D32-48D3-8E13-7B8B1A21A4FE}" type="parTrans" cxnId="{2920F8A1-BDB0-4EE5-9880-367748A1DFF7}">
      <dgm:prSet/>
      <dgm:spPr/>
      <dgm:t>
        <a:bodyPr/>
        <a:lstStyle/>
        <a:p>
          <a:endParaRPr lang="en-GB"/>
        </a:p>
      </dgm:t>
    </dgm:pt>
    <dgm:pt modelId="{B5BFA9B9-C0AC-4C33-A175-8FBF2776953B}" type="sibTrans" cxnId="{2920F8A1-BDB0-4EE5-9880-367748A1DFF7}">
      <dgm:prSet/>
      <dgm:spPr/>
      <dgm:t>
        <a:bodyPr/>
        <a:lstStyle/>
        <a:p>
          <a:endParaRPr lang="en-GB"/>
        </a:p>
      </dgm:t>
    </dgm:pt>
    <dgm:pt modelId="{E04139A7-EA76-49E3-9215-2F1AFB7536E1}" type="pres">
      <dgm:prSet presAssocID="{4735B871-4B49-48E3-B55F-F50E10110B46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5DCBF79-4028-4641-A469-50195C2FB069}" type="pres">
      <dgm:prSet presAssocID="{33E3E5CD-1F1C-4FEB-BA2F-BA4A0B29AD7A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F21C1B-DAFF-44ED-A072-146326A1E2BE}" type="pres">
      <dgm:prSet presAssocID="{33E3E5CD-1F1C-4FEB-BA2F-BA4A0B29AD7A}" presName="gear1srcNode" presStyleLbl="node1" presStyleIdx="0" presStyleCnt="3"/>
      <dgm:spPr/>
      <dgm:t>
        <a:bodyPr/>
        <a:lstStyle/>
        <a:p>
          <a:endParaRPr lang="en-US"/>
        </a:p>
      </dgm:t>
    </dgm:pt>
    <dgm:pt modelId="{F2D1ABAD-5345-42DC-9A1E-E7C5812D9B88}" type="pres">
      <dgm:prSet presAssocID="{33E3E5CD-1F1C-4FEB-BA2F-BA4A0B29AD7A}" presName="gear1dstNode" presStyleLbl="node1" presStyleIdx="0" presStyleCnt="3"/>
      <dgm:spPr/>
      <dgm:t>
        <a:bodyPr/>
        <a:lstStyle/>
        <a:p>
          <a:endParaRPr lang="en-US"/>
        </a:p>
      </dgm:t>
    </dgm:pt>
    <dgm:pt modelId="{71B89B94-E3FB-45B7-9B10-0027314E0E6A}" type="pres">
      <dgm:prSet presAssocID="{0FBFF83D-AD0D-449D-AB8A-EC6963F5BF4C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60B9C4B-F293-43A6-A16F-FA9BD61ABBC6}" type="pres">
      <dgm:prSet presAssocID="{0FBFF83D-AD0D-449D-AB8A-EC6963F5BF4C}" presName="gear2srcNode" presStyleLbl="node1" presStyleIdx="1" presStyleCnt="3"/>
      <dgm:spPr/>
      <dgm:t>
        <a:bodyPr/>
        <a:lstStyle/>
        <a:p>
          <a:endParaRPr lang="en-US"/>
        </a:p>
      </dgm:t>
    </dgm:pt>
    <dgm:pt modelId="{730B75AC-F8C7-4A10-9665-C7A05D74A69D}" type="pres">
      <dgm:prSet presAssocID="{0FBFF83D-AD0D-449D-AB8A-EC6963F5BF4C}" presName="gear2dstNode" presStyleLbl="node1" presStyleIdx="1" presStyleCnt="3"/>
      <dgm:spPr/>
      <dgm:t>
        <a:bodyPr/>
        <a:lstStyle/>
        <a:p>
          <a:endParaRPr lang="en-US"/>
        </a:p>
      </dgm:t>
    </dgm:pt>
    <dgm:pt modelId="{A5A122B6-01E6-4097-9BF7-A5F36A495F25}" type="pres">
      <dgm:prSet presAssocID="{9F377623-0128-4FFD-91CC-922FA67F5EAE}" presName="gear3" presStyleLbl="node1" presStyleIdx="2" presStyleCnt="3"/>
      <dgm:spPr/>
      <dgm:t>
        <a:bodyPr/>
        <a:lstStyle/>
        <a:p>
          <a:endParaRPr lang="en-US"/>
        </a:p>
      </dgm:t>
    </dgm:pt>
    <dgm:pt modelId="{858B494A-701C-4C0C-BA2D-F25EE09E0832}" type="pres">
      <dgm:prSet presAssocID="{9F377623-0128-4FFD-91CC-922FA67F5EAE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431889-F8BD-472F-B45A-C883478E0FF5}" type="pres">
      <dgm:prSet presAssocID="{9F377623-0128-4FFD-91CC-922FA67F5EAE}" presName="gear3srcNode" presStyleLbl="node1" presStyleIdx="2" presStyleCnt="3"/>
      <dgm:spPr/>
      <dgm:t>
        <a:bodyPr/>
        <a:lstStyle/>
        <a:p>
          <a:endParaRPr lang="en-US"/>
        </a:p>
      </dgm:t>
    </dgm:pt>
    <dgm:pt modelId="{42F11BCC-56AE-4C54-A62F-05C5CAD8FACF}" type="pres">
      <dgm:prSet presAssocID="{9F377623-0128-4FFD-91CC-922FA67F5EAE}" presName="gear3dstNode" presStyleLbl="node1" presStyleIdx="2" presStyleCnt="3"/>
      <dgm:spPr/>
      <dgm:t>
        <a:bodyPr/>
        <a:lstStyle/>
        <a:p>
          <a:endParaRPr lang="en-US"/>
        </a:p>
      </dgm:t>
    </dgm:pt>
    <dgm:pt modelId="{070DA237-4C7B-4846-A736-724D6EE8C7FB}" type="pres">
      <dgm:prSet presAssocID="{3166123A-2774-45D9-BE78-FE835922191A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AFD8A849-F3F4-4A21-913A-1A775E825616}" type="pres">
      <dgm:prSet presAssocID="{264E6DDA-3826-4C97-9429-5086BD73F836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153E8588-8D97-4642-94B0-A85762FAF4E0}" type="pres">
      <dgm:prSet presAssocID="{B5BFA9B9-C0AC-4C33-A175-8FBF2776953B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AF284B9F-5BA4-48F4-BCE5-CB2EC39FD3B5}" srcId="{4735B871-4B49-48E3-B55F-F50E10110B46}" destId="{33E3E5CD-1F1C-4FEB-BA2F-BA4A0B29AD7A}" srcOrd="0" destOrd="0" parTransId="{362BAA94-172D-4AD3-ABE1-4D92FB5B85D0}" sibTransId="{3166123A-2774-45D9-BE78-FE835922191A}"/>
    <dgm:cxn modelId="{92EF732C-26D4-4370-9674-17C28B691801}" type="presOf" srcId="{4735B871-4B49-48E3-B55F-F50E10110B46}" destId="{E04139A7-EA76-49E3-9215-2F1AFB7536E1}" srcOrd="0" destOrd="0" presId="urn:microsoft.com/office/officeart/2005/8/layout/gear1"/>
    <dgm:cxn modelId="{EB7892D1-7557-4B32-B97E-AFED630076A0}" type="presOf" srcId="{9F377623-0128-4FFD-91CC-922FA67F5EAE}" destId="{1C431889-F8BD-472F-B45A-C883478E0FF5}" srcOrd="2" destOrd="0" presId="urn:microsoft.com/office/officeart/2005/8/layout/gear1"/>
    <dgm:cxn modelId="{D32759CB-4A94-4728-ACE7-6B151F90B9FD}" type="presOf" srcId="{9F377623-0128-4FFD-91CC-922FA67F5EAE}" destId="{858B494A-701C-4C0C-BA2D-F25EE09E0832}" srcOrd="1" destOrd="0" presId="urn:microsoft.com/office/officeart/2005/8/layout/gear1"/>
    <dgm:cxn modelId="{33136B9E-D3FE-4AC5-99D6-870E5B7C2A6B}" type="presOf" srcId="{3166123A-2774-45D9-BE78-FE835922191A}" destId="{070DA237-4C7B-4846-A736-724D6EE8C7FB}" srcOrd="0" destOrd="0" presId="urn:microsoft.com/office/officeart/2005/8/layout/gear1"/>
    <dgm:cxn modelId="{FD9EEC72-10C8-4832-8A56-78B688D1D491}" type="presOf" srcId="{9F377623-0128-4FFD-91CC-922FA67F5EAE}" destId="{A5A122B6-01E6-4097-9BF7-A5F36A495F25}" srcOrd="0" destOrd="0" presId="urn:microsoft.com/office/officeart/2005/8/layout/gear1"/>
    <dgm:cxn modelId="{2920F8A1-BDB0-4EE5-9880-367748A1DFF7}" srcId="{4735B871-4B49-48E3-B55F-F50E10110B46}" destId="{9F377623-0128-4FFD-91CC-922FA67F5EAE}" srcOrd="2" destOrd="0" parTransId="{A1611183-8D32-48D3-8E13-7B8B1A21A4FE}" sibTransId="{B5BFA9B9-C0AC-4C33-A175-8FBF2776953B}"/>
    <dgm:cxn modelId="{422890F7-ED39-4A49-A98C-DE004DE4F5B0}" type="presOf" srcId="{33E3E5CD-1F1C-4FEB-BA2F-BA4A0B29AD7A}" destId="{15DCBF79-4028-4641-A469-50195C2FB069}" srcOrd="0" destOrd="0" presId="urn:microsoft.com/office/officeart/2005/8/layout/gear1"/>
    <dgm:cxn modelId="{CC8A379E-8A28-415A-AF06-A1DAD4BB0AE2}" type="presOf" srcId="{0FBFF83D-AD0D-449D-AB8A-EC6963F5BF4C}" destId="{730B75AC-F8C7-4A10-9665-C7A05D74A69D}" srcOrd="2" destOrd="0" presId="urn:microsoft.com/office/officeart/2005/8/layout/gear1"/>
    <dgm:cxn modelId="{8F850889-0A76-482A-B59B-D91C92C86656}" type="presOf" srcId="{264E6DDA-3826-4C97-9429-5086BD73F836}" destId="{AFD8A849-F3F4-4A21-913A-1A775E825616}" srcOrd="0" destOrd="0" presId="urn:microsoft.com/office/officeart/2005/8/layout/gear1"/>
    <dgm:cxn modelId="{8ABDB969-07BE-48AB-910B-B2E79AFEE4E0}" type="presOf" srcId="{0FBFF83D-AD0D-449D-AB8A-EC6963F5BF4C}" destId="{71B89B94-E3FB-45B7-9B10-0027314E0E6A}" srcOrd="0" destOrd="0" presId="urn:microsoft.com/office/officeart/2005/8/layout/gear1"/>
    <dgm:cxn modelId="{9AFC9B7E-764B-4682-9094-6E9DB9FDC473}" type="presOf" srcId="{33E3E5CD-1F1C-4FEB-BA2F-BA4A0B29AD7A}" destId="{F2D1ABAD-5345-42DC-9A1E-E7C5812D9B88}" srcOrd="2" destOrd="0" presId="urn:microsoft.com/office/officeart/2005/8/layout/gear1"/>
    <dgm:cxn modelId="{8165DFE3-8E56-4BF0-8240-90DCAF0F312F}" type="presOf" srcId="{0FBFF83D-AD0D-449D-AB8A-EC6963F5BF4C}" destId="{360B9C4B-F293-43A6-A16F-FA9BD61ABBC6}" srcOrd="1" destOrd="0" presId="urn:microsoft.com/office/officeart/2005/8/layout/gear1"/>
    <dgm:cxn modelId="{5F80E3A4-E2B2-4990-BC9C-D04BA652DC8A}" type="presOf" srcId="{33E3E5CD-1F1C-4FEB-BA2F-BA4A0B29AD7A}" destId="{97F21C1B-DAFF-44ED-A072-146326A1E2BE}" srcOrd="1" destOrd="0" presId="urn:microsoft.com/office/officeart/2005/8/layout/gear1"/>
    <dgm:cxn modelId="{E065F55B-A242-4F5C-A1DE-EB189FC32649}" type="presOf" srcId="{B5BFA9B9-C0AC-4C33-A175-8FBF2776953B}" destId="{153E8588-8D97-4642-94B0-A85762FAF4E0}" srcOrd="0" destOrd="0" presId="urn:microsoft.com/office/officeart/2005/8/layout/gear1"/>
    <dgm:cxn modelId="{2644FFCD-F72A-4C8A-B1C7-0A93F3291363}" srcId="{4735B871-4B49-48E3-B55F-F50E10110B46}" destId="{0FBFF83D-AD0D-449D-AB8A-EC6963F5BF4C}" srcOrd="1" destOrd="0" parTransId="{622232CF-2A2D-434E-9F95-E24058E3901C}" sibTransId="{264E6DDA-3826-4C97-9429-5086BD73F836}"/>
    <dgm:cxn modelId="{ED46BF59-BCEE-4263-873B-67D4164ACA88}" type="presOf" srcId="{9F377623-0128-4FFD-91CC-922FA67F5EAE}" destId="{42F11BCC-56AE-4C54-A62F-05C5CAD8FACF}" srcOrd="3" destOrd="0" presId="urn:microsoft.com/office/officeart/2005/8/layout/gear1"/>
    <dgm:cxn modelId="{8910B80E-D45C-4AF3-B3A6-0DC8117A66F9}" type="presParOf" srcId="{E04139A7-EA76-49E3-9215-2F1AFB7536E1}" destId="{15DCBF79-4028-4641-A469-50195C2FB069}" srcOrd="0" destOrd="0" presId="urn:microsoft.com/office/officeart/2005/8/layout/gear1"/>
    <dgm:cxn modelId="{EEC37ABD-038D-4862-ABB6-1840CEA0C2DE}" type="presParOf" srcId="{E04139A7-EA76-49E3-9215-2F1AFB7536E1}" destId="{97F21C1B-DAFF-44ED-A072-146326A1E2BE}" srcOrd="1" destOrd="0" presId="urn:microsoft.com/office/officeart/2005/8/layout/gear1"/>
    <dgm:cxn modelId="{7BCE6E25-FAC8-4B42-B330-A866A2FBA9C5}" type="presParOf" srcId="{E04139A7-EA76-49E3-9215-2F1AFB7536E1}" destId="{F2D1ABAD-5345-42DC-9A1E-E7C5812D9B88}" srcOrd="2" destOrd="0" presId="urn:microsoft.com/office/officeart/2005/8/layout/gear1"/>
    <dgm:cxn modelId="{A472FD70-FEA7-4FBD-9B0B-8DE39A7D427D}" type="presParOf" srcId="{E04139A7-EA76-49E3-9215-2F1AFB7536E1}" destId="{71B89B94-E3FB-45B7-9B10-0027314E0E6A}" srcOrd="3" destOrd="0" presId="urn:microsoft.com/office/officeart/2005/8/layout/gear1"/>
    <dgm:cxn modelId="{4051021E-5600-401C-AA97-3B84DFCA21ED}" type="presParOf" srcId="{E04139A7-EA76-49E3-9215-2F1AFB7536E1}" destId="{360B9C4B-F293-43A6-A16F-FA9BD61ABBC6}" srcOrd="4" destOrd="0" presId="urn:microsoft.com/office/officeart/2005/8/layout/gear1"/>
    <dgm:cxn modelId="{421E1FB9-857D-4D63-8F3C-3DB6C3579B8E}" type="presParOf" srcId="{E04139A7-EA76-49E3-9215-2F1AFB7536E1}" destId="{730B75AC-F8C7-4A10-9665-C7A05D74A69D}" srcOrd="5" destOrd="0" presId="urn:microsoft.com/office/officeart/2005/8/layout/gear1"/>
    <dgm:cxn modelId="{59721E65-EC81-4899-B1A8-73CF443C4271}" type="presParOf" srcId="{E04139A7-EA76-49E3-9215-2F1AFB7536E1}" destId="{A5A122B6-01E6-4097-9BF7-A5F36A495F25}" srcOrd="6" destOrd="0" presId="urn:microsoft.com/office/officeart/2005/8/layout/gear1"/>
    <dgm:cxn modelId="{A6DA5F81-8D6A-4987-A270-71A8F78A55B5}" type="presParOf" srcId="{E04139A7-EA76-49E3-9215-2F1AFB7536E1}" destId="{858B494A-701C-4C0C-BA2D-F25EE09E0832}" srcOrd="7" destOrd="0" presId="urn:microsoft.com/office/officeart/2005/8/layout/gear1"/>
    <dgm:cxn modelId="{0B1746B7-96E0-4BAC-9480-9130DD8C8EA5}" type="presParOf" srcId="{E04139A7-EA76-49E3-9215-2F1AFB7536E1}" destId="{1C431889-F8BD-472F-B45A-C883478E0FF5}" srcOrd="8" destOrd="0" presId="urn:microsoft.com/office/officeart/2005/8/layout/gear1"/>
    <dgm:cxn modelId="{CA0C49BE-6C0F-43DD-ABEF-F9731D6E2D04}" type="presParOf" srcId="{E04139A7-EA76-49E3-9215-2F1AFB7536E1}" destId="{42F11BCC-56AE-4C54-A62F-05C5CAD8FACF}" srcOrd="9" destOrd="0" presId="urn:microsoft.com/office/officeart/2005/8/layout/gear1"/>
    <dgm:cxn modelId="{41186317-70BB-416F-A0B9-4B1CBA64ECDD}" type="presParOf" srcId="{E04139A7-EA76-49E3-9215-2F1AFB7536E1}" destId="{070DA237-4C7B-4846-A736-724D6EE8C7FB}" srcOrd="10" destOrd="0" presId="urn:microsoft.com/office/officeart/2005/8/layout/gear1"/>
    <dgm:cxn modelId="{4E100EE5-53A3-48ED-9990-C50D652A8372}" type="presParOf" srcId="{E04139A7-EA76-49E3-9215-2F1AFB7536E1}" destId="{AFD8A849-F3F4-4A21-913A-1A775E825616}" srcOrd="11" destOrd="0" presId="urn:microsoft.com/office/officeart/2005/8/layout/gear1"/>
    <dgm:cxn modelId="{8B7F6AE4-E5F6-48B0-8A3C-DDA2687A23AA}" type="presParOf" srcId="{E04139A7-EA76-49E3-9215-2F1AFB7536E1}" destId="{153E8588-8D97-4642-94B0-A85762FAF4E0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2E8481-3315-439D-83BD-79ECBCE36745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B6260A6F-5E7E-4FE1-8CA7-4B85A0F6B8D7}">
      <dgm:prSet phldrT="[Text]"/>
      <dgm:spPr/>
      <dgm:t>
        <a:bodyPr/>
        <a:lstStyle/>
        <a:p>
          <a:r>
            <a:rPr lang="en-US" dirty="0" smtClean="0"/>
            <a:t>Compelling Data</a:t>
          </a:r>
          <a:endParaRPr lang="en-US" dirty="0"/>
        </a:p>
      </dgm:t>
    </dgm:pt>
    <dgm:pt modelId="{F1B0CA3A-FB2D-4814-8D8A-6DD00D76D8A4}" type="parTrans" cxnId="{07E4AC91-5B59-41E2-88FB-CACCA76C57EE}">
      <dgm:prSet/>
      <dgm:spPr/>
      <dgm:t>
        <a:bodyPr/>
        <a:lstStyle/>
        <a:p>
          <a:endParaRPr lang="en-US"/>
        </a:p>
      </dgm:t>
    </dgm:pt>
    <dgm:pt modelId="{E64F836F-DC86-47BE-B3EF-4274BAF4954B}" type="sibTrans" cxnId="{07E4AC91-5B59-41E2-88FB-CACCA76C57EE}">
      <dgm:prSet/>
      <dgm:spPr/>
      <dgm:t>
        <a:bodyPr/>
        <a:lstStyle/>
        <a:p>
          <a:endParaRPr lang="en-US"/>
        </a:p>
      </dgm:t>
    </dgm:pt>
    <dgm:pt modelId="{B509E7A1-75B2-431D-BE32-3A061322E6D4}">
      <dgm:prSet phldrT="[Text]"/>
      <dgm:spPr/>
      <dgm:t>
        <a:bodyPr/>
        <a:lstStyle/>
        <a:p>
          <a:r>
            <a:rPr lang="en-US" dirty="0" smtClean="0"/>
            <a:t>Effective Storytelling</a:t>
          </a:r>
          <a:endParaRPr lang="en-US" dirty="0"/>
        </a:p>
      </dgm:t>
    </dgm:pt>
    <dgm:pt modelId="{6D3C7262-B6FB-4FE5-A9BD-72F58B8E139B}" type="parTrans" cxnId="{E174B71D-086C-42E8-AD8D-308E4C28A19A}">
      <dgm:prSet/>
      <dgm:spPr/>
      <dgm:t>
        <a:bodyPr/>
        <a:lstStyle/>
        <a:p>
          <a:endParaRPr lang="en-US"/>
        </a:p>
      </dgm:t>
    </dgm:pt>
    <dgm:pt modelId="{8AC10DFC-F0A6-45E4-B81E-1E304055E503}" type="sibTrans" cxnId="{E174B71D-086C-42E8-AD8D-308E4C28A19A}">
      <dgm:prSet/>
      <dgm:spPr/>
      <dgm:t>
        <a:bodyPr/>
        <a:lstStyle/>
        <a:p>
          <a:endParaRPr lang="en-US"/>
        </a:p>
      </dgm:t>
    </dgm:pt>
    <dgm:pt modelId="{1AB18F96-8DC5-4678-86A0-56EB153C6AAB}">
      <dgm:prSet phldrT="[Text]"/>
      <dgm:spPr/>
      <dgm:t>
        <a:bodyPr/>
        <a:lstStyle/>
        <a:p>
          <a:r>
            <a:rPr lang="en-US" dirty="0" smtClean="0"/>
            <a:t>Advocacy for Policy Change</a:t>
          </a:r>
          <a:endParaRPr lang="en-US" dirty="0"/>
        </a:p>
      </dgm:t>
    </dgm:pt>
    <dgm:pt modelId="{C6DFEF6D-A785-4D80-B78C-BC608EF67CAE}" type="parTrans" cxnId="{AFF36191-91A9-4032-8985-5ACE681F4874}">
      <dgm:prSet/>
      <dgm:spPr/>
      <dgm:t>
        <a:bodyPr/>
        <a:lstStyle/>
        <a:p>
          <a:endParaRPr lang="en-US"/>
        </a:p>
      </dgm:t>
    </dgm:pt>
    <dgm:pt modelId="{886E4F41-ED01-477C-9202-24E91B2C4666}" type="sibTrans" cxnId="{AFF36191-91A9-4032-8985-5ACE681F4874}">
      <dgm:prSet/>
      <dgm:spPr/>
      <dgm:t>
        <a:bodyPr/>
        <a:lstStyle/>
        <a:p>
          <a:endParaRPr lang="en-US"/>
        </a:p>
      </dgm:t>
    </dgm:pt>
    <dgm:pt modelId="{820608A6-F440-4A68-8C7C-01C43A5AB2A4}" type="pres">
      <dgm:prSet presAssocID="{D82E8481-3315-439D-83BD-79ECBCE36745}" presName="linearFlow" presStyleCnt="0">
        <dgm:presLayoutVars>
          <dgm:dir/>
          <dgm:resizeHandles val="exact"/>
        </dgm:presLayoutVars>
      </dgm:prSet>
      <dgm:spPr/>
    </dgm:pt>
    <dgm:pt modelId="{053215FF-94EE-4E38-A552-479915968599}" type="pres">
      <dgm:prSet presAssocID="{B6260A6F-5E7E-4FE1-8CA7-4B85A0F6B8D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2AC65D-8EB3-4ED6-889B-0B45AFCA513C}" type="pres">
      <dgm:prSet presAssocID="{E64F836F-DC86-47BE-B3EF-4274BAF4954B}" presName="spacerL" presStyleCnt="0"/>
      <dgm:spPr/>
    </dgm:pt>
    <dgm:pt modelId="{F6A8ACD0-425D-4D2F-9CA6-8A3FB70F1C12}" type="pres">
      <dgm:prSet presAssocID="{E64F836F-DC86-47BE-B3EF-4274BAF4954B}" presName="sibTrans" presStyleLbl="sibTrans2D1" presStyleIdx="0" presStyleCnt="2"/>
      <dgm:spPr/>
      <dgm:t>
        <a:bodyPr/>
        <a:lstStyle/>
        <a:p>
          <a:endParaRPr lang="en-US"/>
        </a:p>
      </dgm:t>
    </dgm:pt>
    <dgm:pt modelId="{13955ABA-691B-46FC-B9AF-BA112DE5FC1E}" type="pres">
      <dgm:prSet presAssocID="{E64F836F-DC86-47BE-B3EF-4274BAF4954B}" presName="spacerR" presStyleCnt="0"/>
      <dgm:spPr/>
    </dgm:pt>
    <dgm:pt modelId="{5494A5E0-B94D-41A7-8113-74D3DCEA2DC1}" type="pres">
      <dgm:prSet presAssocID="{B509E7A1-75B2-431D-BE32-3A061322E6D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C4CA57-5C0D-43E2-84D9-380A5C415B13}" type="pres">
      <dgm:prSet presAssocID="{8AC10DFC-F0A6-45E4-B81E-1E304055E503}" presName="spacerL" presStyleCnt="0"/>
      <dgm:spPr/>
    </dgm:pt>
    <dgm:pt modelId="{03C2356B-958A-4E7B-A29E-B401C8267700}" type="pres">
      <dgm:prSet presAssocID="{8AC10DFC-F0A6-45E4-B81E-1E304055E503}" presName="sibTrans" presStyleLbl="sibTrans2D1" presStyleIdx="1" presStyleCnt="2"/>
      <dgm:spPr/>
      <dgm:t>
        <a:bodyPr/>
        <a:lstStyle/>
        <a:p>
          <a:endParaRPr lang="en-US"/>
        </a:p>
      </dgm:t>
    </dgm:pt>
    <dgm:pt modelId="{D0649A14-5EFE-466B-8CB8-1445BDEBB063}" type="pres">
      <dgm:prSet presAssocID="{8AC10DFC-F0A6-45E4-B81E-1E304055E503}" presName="spacerR" presStyleCnt="0"/>
      <dgm:spPr/>
    </dgm:pt>
    <dgm:pt modelId="{6BBD2F3E-8D8C-40FA-BED8-137123668CD7}" type="pres">
      <dgm:prSet presAssocID="{1AB18F96-8DC5-4678-86A0-56EB153C6AA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7882600-32CE-2E44-9EE8-A3DFB366CD37}" type="presOf" srcId="{1AB18F96-8DC5-4678-86A0-56EB153C6AAB}" destId="{6BBD2F3E-8D8C-40FA-BED8-137123668CD7}" srcOrd="0" destOrd="0" presId="urn:microsoft.com/office/officeart/2005/8/layout/equation1"/>
    <dgm:cxn modelId="{91E2201F-DA74-1E4C-9EAE-5C92765B489B}" type="presOf" srcId="{B6260A6F-5E7E-4FE1-8CA7-4B85A0F6B8D7}" destId="{053215FF-94EE-4E38-A552-479915968599}" srcOrd="0" destOrd="0" presId="urn:microsoft.com/office/officeart/2005/8/layout/equation1"/>
    <dgm:cxn modelId="{07E4AC91-5B59-41E2-88FB-CACCA76C57EE}" srcId="{D82E8481-3315-439D-83BD-79ECBCE36745}" destId="{B6260A6F-5E7E-4FE1-8CA7-4B85A0F6B8D7}" srcOrd="0" destOrd="0" parTransId="{F1B0CA3A-FB2D-4814-8D8A-6DD00D76D8A4}" sibTransId="{E64F836F-DC86-47BE-B3EF-4274BAF4954B}"/>
    <dgm:cxn modelId="{02EB54A0-42F6-974F-8760-0587B59EC5B6}" type="presOf" srcId="{E64F836F-DC86-47BE-B3EF-4274BAF4954B}" destId="{F6A8ACD0-425D-4D2F-9CA6-8A3FB70F1C12}" srcOrd="0" destOrd="0" presId="urn:microsoft.com/office/officeart/2005/8/layout/equation1"/>
    <dgm:cxn modelId="{4C5C4F9D-242D-504D-AF19-B22434B44D85}" type="presOf" srcId="{8AC10DFC-F0A6-45E4-B81E-1E304055E503}" destId="{03C2356B-958A-4E7B-A29E-B401C8267700}" srcOrd="0" destOrd="0" presId="urn:microsoft.com/office/officeart/2005/8/layout/equation1"/>
    <dgm:cxn modelId="{AFF36191-91A9-4032-8985-5ACE681F4874}" srcId="{D82E8481-3315-439D-83BD-79ECBCE36745}" destId="{1AB18F96-8DC5-4678-86A0-56EB153C6AAB}" srcOrd="2" destOrd="0" parTransId="{C6DFEF6D-A785-4D80-B78C-BC608EF67CAE}" sibTransId="{886E4F41-ED01-477C-9202-24E91B2C4666}"/>
    <dgm:cxn modelId="{45926ED0-E965-1E48-A1DA-A176F660FE67}" type="presOf" srcId="{B509E7A1-75B2-431D-BE32-3A061322E6D4}" destId="{5494A5E0-B94D-41A7-8113-74D3DCEA2DC1}" srcOrd="0" destOrd="0" presId="urn:microsoft.com/office/officeart/2005/8/layout/equation1"/>
    <dgm:cxn modelId="{E174B71D-086C-42E8-AD8D-308E4C28A19A}" srcId="{D82E8481-3315-439D-83BD-79ECBCE36745}" destId="{B509E7A1-75B2-431D-BE32-3A061322E6D4}" srcOrd="1" destOrd="0" parTransId="{6D3C7262-B6FB-4FE5-A9BD-72F58B8E139B}" sibTransId="{8AC10DFC-F0A6-45E4-B81E-1E304055E503}"/>
    <dgm:cxn modelId="{C48901B7-C5FC-3946-A625-9467C366BFB8}" type="presOf" srcId="{D82E8481-3315-439D-83BD-79ECBCE36745}" destId="{820608A6-F440-4A68-8C7C-01C43A5AB2A4}" srcOrd="0" destOrd="0" presId="urn:microsoft.com/office/officeart/2005/8/layout/equation1"/>
    <dgm:cxn modelId="{46E7EED1-5CFF-D84A-BEE7-DE9320B17392}" type="presParOf" srcId="{820608A6-F440-4A68-8C7C-01C43A5AB2A4}" destId="{053215FF-94EE-4E38-A552-479915968599}" srcOrd="0" destOrd="0" presId="urn:microsoft.com/office/officeart/2005/8/layout/equation1"/>
    <dgm:cxn modelId="{68A180D6-324C-DC49-B147-F6E5F33AFE5D}" type="presParOf" srcId="{820608A6-F440-4A68-8C7C-01C43A5AB2A4}" destId="{A32AC65D-8EB3-4ED6-889B-0B45AFCA513C}" srcOrd="1" destOrd="0" presId="urn:microsoft.com/office/officeart/2005/8/layout/equation1"/>
    <dgm:cxn modelId="{438A16B5-CD64-DC41-8032-16C7D72BCDB6}" type="presParOf" srcId="{820608A6-F440-4A68-8C7C-01C43A5AB2A4}" destId="{F6A8ACD0-425D-4D2F-9CA6-8A3FB70F1C12}" srcOrd="2" destOrd="0" presId="urn:microsoft.com/office/officeart/2005/8/layout/equation1"/>
    <dgm:cxn modelId="{8846CB74-B900-074C-B574-EA8896B5E786}" type="presParOf" srcId="{820608A6-F440-4A68-8C7C-01C43A5AB2A4}" destId="{13955ABA-691B-46FC-B9AF-BA112DE5FC1E}" srcOrd="3" destOrd="0" presId="urn:microsoft.com/office/officeart/2005/8/layout/equation1"/>
    <dgm:cxn modelId="{EE847646-BDBC-C044-A4D4-37EAFB6DE3DC}" type="presParOf" srcId="{820608A6-F440-4A68-8C7C-01C43A5AB2A4}" destId="{5494A5E0-B94D-41A7-8113-74D3DCEA2DC1}" srcOrd="4" destOrd="0" presId="urn:microsoft.com/office/officeart/2005/8/layout/equation1"/>
    <dgm:cxn modelId="{F352202D-C302-214E-A4EE-C9E1C1E535CA}" type="presParOf" srcId="{820608A6-F440-4A68-8C7C-01C43A5AB2A4}" destId="{6BC4CA57-5C0D-43E2-84D9-380A5C415B13}" srcOrd="5" destOrd="0" presId="urn:microsoft.com/office/officeart/2005/8/layout/equation1"/>
    <dgm:cxn modelId="{09A196F2-9AD9-5C48-B0D2-32B64626BC89}" type="presParOf" srcId="{820608A6-F440-4A68-8C7C-01C43A5AB2A4}" destId="{03C2356B-958A-4E7B-A29E-B401C8267700}" srcOrd="6" destOrd="0" presId="urn:microsoft.com/office/officeart/2005/8/layout/equation1"/>
    <dgm:cxn modelId="{863334E6-2589-A048-ABB0-99E5D2AF3BB9}" type="presParOf" srcId="{820608A6-F440-4A68-8C7C-01C43A5AB2A4}" destId="{D0649A14-5EFE-466B-8CB8-1445BDEBB063}" srcOrd="7" destOrd="0" presId="urn:microsoft.com/office/officeart/2005/8/layout/equation1"/>
    <dgm:cxn modelId="{659CF609-A445-BB46-AC8B-67964089561C}" type="presParOf" srcId="{820608A6-F440-4A68-8C7C-01C43A5AB2A4}" destId="{6BBD2F3E-8D8C-40FA-BED8-137123668CD7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82E8481-3315-439D-83BD-79ECBCE36745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B6260A6F-5E7E-4FE1-8CA7-4B85A0F6B8D7}">
      <dgm:prSet phldrT="[Text]"/>
      <dgm:spPr/>
      <dgm:t>
        <a:bodyPr/>
        <a:lstStyle/>
        <a:p>
          <a:r>
            <a:rPr lang="en-US" dirty="0" smtClean="0"/>
            <a:t>Compelling Data</a:t>
          </a:r>
          <a:endParaRPr lang="en-US" dirty="0"/>
        </a:p>
      </dgm:t>
    </dgm:pt>
    <dgm:pt modelId="{F1B0CA3A-FB2D-4814-8D8A-6DD00D76D8A4}" type="parTrans" cxnId="{07E4AC91-5B59-41E2-88FB-CACCA76C57EE}">
      <dgm:prSet/>
      <dgm:spPr/>
      <dgm:t>
        <a:bodyPr/>
        <a:lstStyle/>
        <a:p>
          <a:endParaRPr lang="en-US"/>
        </a:p>
      </dgm:t>
    </dgm:pt>
    <dgm:pt modelId="{E64F836F-DC86-47BE-B3EF-4274BAF4954B}" type="sibTrans" cxnId="{07E4AC91-5B59-41E2-88FB-CACCA76C57EE}">
      <dgm:prSet/>
      <dgm:spPr/>
      <dgm:t>
        <a:bodyPr/>
        <a:lstStyle/>
        <a:p>
          <a:endParaRPr lang="en-US"/>
        </a:p>
      </dgm:t>
    </dgm:pt>
    <dgm:pt modelId="{B509E7A1-75B2-431D-BE32-3A061322E6D4}">
      <dgm:prSet phldrT="[Text]"/>
      <dgm:spPr/>
      <dgm:t>
        <a:bodyPr/>
        <a:lstStyle/>
        <a:p>
          <a:r>
            <a:rPr lang="en-US" dirty="0" smtClean="0"/>
            <a:t>Effective Storytelling</a:t>
          </a:r>
          <a:endParaRPr lang="en-US" dirty="0"/>
        </a:p>
      </dgm:t>
    </dgm:pt>
    <dgm:pt modelId="{6D3C7262-B6FB-4FE5-A9BD-72F58B8E139B}" type="parTrans" cxnId="{E174B71D-086C-42E8-AD8D-308E4C28A19A}">
      <dgm:prSet/>
      <dgm:spPr/>
      <dgm:t>
        <a:bodyPr/>
        <a:lstStyle/>
        <a:p>
          <a:endParaRPr lang="en-US"/>
        </a:p>
      </dgm:t>
    </dgm:pt>
    <dgm:pt modelId="{8AC10DFC-F0A6-45E4-B81E-1E304055E503}" type="sibTrans" cxnId="{E174B71D-086C-42E8-AD8D-308E4C28A19A}">
      <dgm:prSet/>
      <dgm:spPr/>
      <dgm:t>
        <a:bodyPr/>
        <a:lstStyle/>
        <a:p>
          <a:endParaRPr lang="en-US"/>
        </a:p>
      </dgm:t>
    </dgm:pt>
    <dgm:pt modelId="{1AB18F96-8DC5-4678-86A0-56EB153C6AAB}">
      <dgm:prSet phldrT="[Text]"/>
      <dgm:spPr/>
      <dgm:t>
        <a:bodyPr/>
        <a:lstStyle/>
        <a:p>
          <a:r>
            <a:rPr lang="en-US" dirty="0" smtClean="0"/>
            <a:t>Advocacy for Policy Change</a:t>
          </a:r>
          <a:endParaRPr lang="en-US" dirty="0"/>
        </a:p>
      </dgm:t>
    </dgm:pt>
    <dgm:pt modelId="{C6DFEF6D-A785-4D80-B78C-BC608EF67CAE}" type="parTrans" cxnId="{AFF36191-91A9-4032-8985-5ACE681F4874}">
      <dgm:prSet/>
      <dgm:spPr/>
      <dgm:t>
        <a:bodyPr/>
        <a:lstStyle/>
        <a:p>
          <a:endParaRPr lang="en-US"/>
        </a:p>
      </dgm:t>
    </dgm:pt>
    <dgm:pt modelId="{886E4F41-ED01-477C-9202-24E91B2C4666}" type="sibTrans" cxnId="{AFF36191-91A9-4032-8985-5ACE681F4874}">
      <dgm:prSet/>
      <dgm:spPr/>
      <dgm:t>
        <a:bodyPr/>
        <a:lstStyle/>
        <a:p>
          <a:endParaRPr lang="en-US"/>
        </a:p>
      </dgm:t>
    </dgm:pt>
    <dgm:pt modelId="{820608A6-F440-4A68-8C7C-01C43A5AB2A4}" type="pres">
      <dgm:prSet presAssocID="{D82E8481-3315-439D-83BD-79ECBCE36745}" presName="linearFlow" presStyleCnt="0">
        <dgm:presLayoutVars>
          <dgm:dir/>
          <dgm:resizeHandles val="exact"/>
        </dgm:presLayoutVars>
      </dgm:prSet>
      <dgm:spPr/>
    </dgm:pt>
    <dgm:pt modelId="{053215FF-94EE-4E38-A552-479915968599}" type="pres">
      <dgm:prSet presAssocID="{B6260A6F-5E7E-4FE1-8CA7-4B85A0F6B8D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2AC65D-8EB3-4ED6-889B-0B45AFCA513C}" type="pres">
      <dgm:prSet presAssocID="{E64F836F-DC86-47BE-B3EF-4274BAF4954B}" presName="spacerL" presStyleCnt="0"/>
      <dgm:spPr/>
    </dgm:pt>
    <dgm:pt modelId="{F6A8ACD0-425D-4D2F-9CA6-8A3FB70F1C12}" type="pres">
      <dgm:prSet presAssocID="{E64F836F-DC86-47BE-B3EF-4274BAF4954B}" presName="sibTrans" presStyleLbl="sibTrans2D1" presStyleIdx="0" presStyleCnt="2"/>
      <dgm:spPr/>
      <dgm:t>
        <a:bodyPr/>
        <a:lstStyle/>
        <a:p>
          <a:endParaRPr lang="en-US"/>
        </a:p>
      </dgm:t>
    </dgm:pt>
    <dgm:pt modelId="{13955ABA-691B-46FC-B9AF-BA112DE5FC1E}" type="pres">
      <dgm:prSet presAssocID="{E64F836F-DC86-47BE-B3EF-4274BAF4954B}" presName="spacerR" presStyleCnt="0"/>
      <dgm:spPr/>
    </dgm:pt>
    <dgm:pt modelId="{5494A5E0-B94D-41A7-8113-74D3DCEA2DC1}" type="pres">
      <dgm:prSet presAssocID="{B509E7A1-75B2-431D-BE32-3A061322E6D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C4CA57-5C0D-43E2-84D9-380A5C415B13}" type="pres">
      <dgm:prSet presAssocID="{8AC10DFC-F0A6-45E4-B81E-1E304055E503}" presName="spacerL" presStyleCnt="0"/>
      <dgm:spPr/>
    </dgm:pt>
    <dgm:pt modelId="{03C2356B-958A-4E7B-A29E-B401C8267700}" type="pres">
      <dgm:prSet presAssocID="{8AC10DFC-F0A6-45E4-B81E-1E304055E503}" presName="sibTrans" presStyleLbl="sibTrans2D1" presStyleIdx="1" presStyleCnt="2"/>
      <dgm:spPr/>
      <dgm:t>
        <a:bodyPr/>
        <a:lstStyle/>
        <a:p>
          <a:endParaRPr lang="en-US"/>
        </a:p>
      </dgm:t>
    </dgm:pt>
    <dgm:pt modelId="{D0649A14-5EFE-466B-8CB8-1445BDEBB063}" type="pres">
      <dgm:prSet presAssocID="{8AC10DFC-F0A6-45E4-B81E-1E304055E503}" presName="spacerR" presStyleCnt="0"/>
      <dgm:spPr/>
    </dgm:pt>
    <dgm:pt modelId="{6BBD2F3E-8D8C-40FA-BED8-137123668CD7}" type="pres">
      <dgm:prSet presAssocID="{1AB18F96-8DC5-4678-86A0-56EB153C6AA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2F5B9E-64B6-44AA-A855-7EBB5BB85590}" type="presOf" srcId="{8AC10DFC-F0A6-45E4-B81E-1E304055E503}" destId="{03C2356B-958A-4E7B-A29E-B401C8267700}" srcOrd="0" destOrd="0" presId="urn:microsoft.com/office/officeart/2005/8/layout/equation1"/>
    <dgm:cxn modelId="{7EE05FA4-9A3B-44CA-B345-B98EFEDA8B29}" type="presOf" srcId="{D82E8481-3315-439D-83BD-79ECBCE36745}" destId="{820608A6-F440-4A68-8C7C-01C43A5AB2A4}" srcOrd="0" destOrd="0" presId="urn:microsoft.com/office/officeart/2005/8/layout/equation1"/>
    <dgm:cxn modelId="{07E4AC91-5B59-41E2-88FB-CACCA76C57EE}" srcId="{D82E8481-3315-439D-83BD-79ECBCE36745}" destId="{B6260A6F-5E7E-4FE1-8CA7-4B85A0F6B8D7}" srcOrd="0" destOrd="0" parTransId="{F1B0CA3A-FB2D-4814-8D8A-6DD00D76D8A4}" sibTransId="{E64F836F-DC86-47BE-B3EF-4274BAF4954B}"/>
    <dgm:cxn modelId="{06C9D0EF-E63D-4FF4-B310-9A3AC2489449}" type="presOf" srcId="{B509E7A1-75B2-431D-BE32-3A061322E6D4}" destId="{5494A5E0-B94D-41A7-8113-74D3DCEA2DC1}" srcOrd="0" destOrd="0" presId="urn:microsoft.com/office/officeart/2005/8/layout/equation1"/>
    <dgm:cxn modelId="{B4B0E872-B9C3-4406-AFB4-E0132B6B4825}" type="presOf" srcId="{1AB18F96-8DC5-4678-86A0-56EB153C6AAB}" destId="{6BBD2F3E-8D8C-40FA-BED8-137123668CD7}" srcOrd="0" destOrd="0" presId="urn:microsoft.com/office/officeart/2005/8/layout/equation1"/>
    <dgm:cxn modelId="{AFF36191-91A9-4032-8985-5ACE681F4874}" srcId="{D82E8481-3315-439D-83BD-79ECBCE36745}" destId="{1AB18F96-8DC5-4678-86A0-56EB153C6AAB}" srcOrd="2" destOrd="0" parTransId="{C6DFEF6D-A785-4D80-B78C-BC608EF67CAE}" sibTransId="{886E4F41-ED01-477C-9202-24E91B2C4666}"/>
    <dgm:cxn modelId="{E174B71D-086C-42E8-AD8D-308E4C28A19A}" srcId="{D82E8481-3315-439D-83BD-79ECBCE36745}" destId="{B509E7A1-75B2-431D-BE32-3A061322E6D4}" srcOrd="1" destOrd="0" parTransId="{6D3C7262-B6FB-4FE5-A9BD-72F58B8E139B}" sibTransId="{8AC10DFC-F0A6-45E4-B81E-1E304055E503}"/>
    <dgm:cxn modelId="{20415230-27F4-4D14-8B39-D1B799082F7D}" type="presOf" srcId="{E64F836F-DC86-47BE-B3EF-4274BAF4954B}" destId="{F6A8ACD0-425D-4D2F-9CA6-8A3FB70F1C12}" srcOrd="0" destOrd="0" presId="urn:microsoft.com/office/officeart/2005/8/layout/equation1"/>
    <dgm:cxn modelId="{148301D0-1573-4501-A6EF-28E40C390DBD}" type="presOf" srcId="{B6260A6F-5E7E-4FE1-8CA7-4B85A0F6B8D7}" destId="{053215FF-94EE-4E38-A552-479915968599}" srcOrd="0" destOrd="0" presId="urn:microsoft.com/office/officeart/2005/8/layout/equation1"/>
    <dgm:cxn modelId="{7B998268-50D7-4CD3-95E0-4469F1A5D0A6}" type="presParOf" srcId="{820608A6-F440-4A68-8C7C-01C43A5AB2A4}" destId="{053215FF-94EE-4E38-A552-479915968599}" srcOrd="0" destOrd="0" presId="urn:microsoft.com/office/officeart/2005/8/layout/equation1"/>
    <dgm:cxn modelId="{7D7E5D83-6252-4112-98CE-EA731F0DD25E}" type="presParOf" srcId="{820608A6-F440-4A68-8C7C-01C43A5AB2A4}" destId="{A32AC65D-8EB3-4ED6-889B-0B45AFCA513C}" srcOrd="1" destOrd="0" presId="urn:microsoft.com/office/officeart/2005/8/layout/equation1"/>
    <dgm:cxn modelId="{5A3E53B3-0204-40EF-ABE2-16C9578A7477}" type="presParOf" srcId="{820608A6-F440-4A68-8C7C-01C43A5AB2A4}" destId="{F6A8ACD0-425D-4D2F-9CA6-8A3FB70F1C12}" srcOrd="2" destOrd="0" presId="urn:microsoft.com/office/officeart/2005/8/layout/equation1"/>
    <dgm:cxn modelId="{40B5D8C2-9D76-43CE-A3DA-5907AB6706F1}" type="presParOf" srcId="{820608A6-F440-4A68-8C7C-01C43A5AB2A4}" destId="{13955ABA-691B-46FC-B9AF-BA112DE5FC1E}" srcOrd="3" destOrd="0" presId="urn:microsoft.com/office/officeart/2005/8/layout/equation1"/>
    <dgm:cxn modelId="{F508DD26-7BD6-4AD3-ABB0-58B473B38EF6}" type="presParOf" srcId="{820608A6-F440-4A68-8C7C-01C43A5AB2A4}" destId="{5494A5E0-B94D-41A7-8113-74D3DCEA2DC1}" srcOrd="4" destOrd="0" presId="urn:microsoft.com/office/officeart/2005/8/layout/equation1"/>
    <dgm:cxn modelId="{D3BD8258-9701-416A-ABB2-565E3B806D41}" type="presParOf" srcId="{820608A6-F440-4A68-8C7C-01C43A5AB2A4}" destId="{6BC4CA57-5C0D-43E2-84D9-380A5C415B13}" srcOrd="5" destOrd="0" presId="urn:microsoft.com/office/officeart/2005/8/layout/equation1"/>
    <dgm:cxn modelId="{4297E724-7E57-431D-B183-00DEE325D277}" type="presParOf" srcId="{820608A6-F440-4A68-8C7C-01C43A5AB2A4}" destId="{03C2356B-958A-4E7B-A29E-B401C8267700}" srcOrd="6" destOrd="0" presId="urn:microsoft.com/office/officeart/2005/8/layout/equation1"/>
    <dgm:cxn modelId="{4C7757E0-255D-439F-A0E5-1BB0DA9CD760}" type="presParOf" srcId="{820608A6-F440-4A68-8C7C-01C43A5AB2A4}" destId="{D0649A14-5EFE-466B-8CB8-1445BDEBB063}" srcOrd="7" destOrd="0" presId="urn:microsoft.com/office/officeart/2005/8/layout/equation1"/>
    <dgm:cxn modelId="{5D9C93CE-98CB-41EF-95A0-4433FFC2FE1C}" type="presParOf" srcId="{820608A6-F440-4A68-8C7C-01C43A5AB2A4}" destId="{6BBD2F3E-8D8C-40FA-BED8-137123668CD7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82E8481-3315-439D-83BD-79ECBCE36745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B6260A6F-5E7E-4FE1-8CA7-4B85A0F6B8D7}">
      <dgm:prSet phldrT="[Text]"/>
      <dgm:spPr/>
      <dgm:t>
        <a:bodyPr/>
        <a:lstStyle/>
        <a:p>
          <a:r>
            <a:rPr lang="en-US" dirty="0" smtClean="0"/>
            <a:t>Compelling Data</a:t>
          </a:r>
          <a:endParaRPr lang="en-US" dirty="0"/>
        </a:p>
      </dgm:t>
    </dgm:pt>
    <dgm:pt modelId="{F1B0CA3A-FB2D-4814-8D8A-6DD00D76D8A4}" type="parTrans" cxnId="{07E4AC91-5B59-41E2-88FB-CACCA76C57EE}">
      <dgm:prSet/>
      <dgm:spPr/>
      <dgm:t>
        <a:bodyPr/>
        <a:lstStyle/>
        <a:p>
          <a:endParaRPr lang="en-US"/>
        </a:p>
      </dgm:t>
    </dgm:pt>
    <dgm:pt modelId="{E64F836F-DC86-47BE-B3EF-4274BAF4954B}" type="sibTrans" cxnId="{07E4AC91-5B59-41E2-88FB-CACCA76C57EE}">
      <dgm:prSet/>
      <dgm:spPr/>
      <dgm:t>
        <a:bodyPr/>
        <a:lstStyle/>
        <a:p>
          <a:endParaRPr lang="en-US"/>
        </a:p>
      </dgm:t>
    </dgm:pt>
    <dgm:pt modelId="{B509E7A1-75B2-431D-BE32-3A061322E6D4}">
      <dgm:prSet phldrT="[Text]"/>
      <dgm:spPr/>
      <dgm:t>
        <a:bodyPr/>
        <a:lstStyle/>
        <a:p>
          <a:r>
            <a:rPr lang="en-US" dirty="0" smtClean="0"/>
            <a:t>Effective Storytelling</a:t>
          </a:r>
          <a:endParaRPr lang="en-US" dirty="0"/>
        </a:p>
      </dgm:t>
    </dgm:pt>
    <dgm:pt modelId="{6D3C7262-B6FB-4FE5-A9BD-72F58B8E139B}" type="parTrans" cxnId="{E174B71D-086C-42E8-AD8D-308E4C28A19A}">
      <dgm:prSet/>
      <dgm:spPr/>
      <dgm:t>
        <a:bodyPr/>
        <a:lstStyle/>
        <a:p>
          <a:endParaRPr lang="en-US"/>
        </a:p>
      </dgm:t>
    </dgm:pt>
    <dgm:pt modelId="{8AC10DFC-F0A6-45E4-B81E-1E304055E503}" type="sibTrans" cxnId="{E174B71D-086C-42E8-AD8D-308E4C28A19A}">
      <dgm:prSet/>
      <dgm:spPr/>
      <dgm:t>
        <a:bodyPr/>
        <a:lstStyle/>
        <a:p>
          <a:endParaRPr lang="en-US"/>
        </a:p>
      </dgm:t>
    </dgm:pt>
    <dgm:pt modelId="{1AB18F96-8DC5-4678-86A0-56EB153C6AAB}">
      <dgm:prSet phldrT="[Text]"/>
      <dgm:spPr/>
      <dgm:t>
        <a:bodyPr/>
        <a:lstStyle/>
        <a:p>
          <a:r>
            <a:rPr lang="en-US" dirty="0" smtClean="0"/>
            <a:t>Advocacy for Policy Change</a:t>
          </a:r>
          <a:endParaRPr lang="en-US" dirty="0"/>
        </a:p>
      </dgm:t>
    </dgm:pt>
    <dgm:pt modelId="{C6DFEF6D-A785-4D80-B78C-BC608EF67CAE}" type="parTrans" cxnId="{AFF36191-91A9-4032-8985-5ACE681F4874}">
      <dgm:prSet/>
      <dgm:spPr/>
      <dgm:t>
        <a:bodyPr/>
        <a:lstStyle/>
        <a:p>
          <a:endParaRPr lang="en-US"/>
        </a:p>
      </dgm:t>
    </dgm:pt>
    <dgm:pt modelId="{886E4F41-ED01-477C-9202-24E91B2C4666}" type="sibTrans" cxnId="{AFF36191-91A9-4032-8985-5ACE681F4874}">
      <dgm:prSet/>
      <dgm:spPr/>
      <dgm:t>
        <a:bodyPr/>
        <a:lstStyle/>
        <a:p>
          <a:endParaRPr lang="en-US"/>
        </a:p>
      </dgm:t>
    </dgm:pt>
    <dgm:pt modelId="{820608A6-F440-4A68-8C7C-01C43A5AB2A4}" type="pres">
      <dgm:prSet presAssocID="{D82E8481-3315-439D-83BD-79ECBCE36745}" presName="linearFlow" presStyleCnt="0">
        <dgm:presLayoutVars>
          <dgm:dir/>
          <dgm:resizeHandles val="exact"/>
        </dgm:presLayoutVars>
      </dgm:prSet>
      <dgm:spPr/>
    </dgm:pt>
    <dgm:pt modelId="{053215FF-94EE-4E38-A552-479915968599}" type="pres">
      <dgm:prSet presAssocID="{B6260A6F-5E7E-4FE1-8CA7-4B85A0F6B8D7}" presName="node" presStyleLbl="node1" presStyleIdx="0" presStyleCnt="3" custLinFactX="303918" custLinFactNeighborX="400000" custLinFactNeighborY="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2AC65D-8EB3-4ED6-889B-0B45AFCA513C}" type="pres">
      <dgm:prSet presAssocID="{E64F836F-DC86-47BE-B3EF-4274BAF4954B}" presName="spacerL" presStyleCnt="0"/>
      <dgm:spPr/>
    </dgm:pt>
    <dgm:pt modelId="{F6A8ACD0-425D-4D2F-9CA6-8A3FB70F1C12}" type="pres">
      <dgm:prSet presAssocID="{E64F836F-DC86-47BE-B3EF-4274BAF4954B}" presName="sibTrans" presStyleLbl="sibTrans2D1" presStyleIdx="0" presStyleCnt="2" custLinFactX="249207" custLinFactNeighborX="300000" custLinFactNeighborY="10188"/>
      <dgm:spPr/>
      <dgm:t>
        <a:bodyPr/>
        <a:lstStyle/>
        <a:p>
          <a:endParaRPr lang="en-US"/>
        </a:p>
      </dgm:t>
    </dgm:pt>
    <dgm:pt modelId="{13955ABA-691B-46FC-B9AF-BA112DE5FC1E}" type="pres">
      <dgm:prSet presAssocID="{E64F836F-DC86-47BE-B3EF-4274BAF4954B}" presName="spacerR" presStyleCnt="0"/>
      <dgm:spPr/>
    </dgm:pt>
    <dgm:pt modelId="{5494A5E0-B94D-41A7-8113-74D3DCEA2DC1}" type="pres">
      <dgm:prSet presAssocID="{B509E7A1-75B2-431D-BE32-3A061322E6D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C4CA57-5C0D-43E2-84D9-380A5C415B13}" type="pres">
      <dgm:prSet presAssocID="{8AC10DFC-F0A6-45E4-B81E-1E304055E503}" presName="spacerL" presStyleCnt="0"/>
      <dgm:spPr/>
    </dgm:pt>
    <dgm:pt modelId="{03C2356B-958A-4E7B-A29E-B401C8267700}" type="pres">
      <dgm:prSet presAssocID="{8AC10DFC-F0A6-45E4-B81E-1E304055E503}" presName="sibTrans" presStyleLbl="sibTrans2D1" presStyleIdx="1" presStyleCnt="2" custLinFactX="-251582" custLinFactNeighborX="-300000" custLinFactNeighborY="-1188"/>
      <dgm:spPr/>
      <dgm:t>
        <a:bodyPr/>
        <a:lstStyle/>
        <a:p>
          <a:endParaRPr lang="en-US"/>
        </a:p>
      </dgm:t>
    </dgm:pt>
    <dgm:pt modelId="{D0649A14-5EFE-466B-8CB8-1445BDEBB063}" type="pres">
      <dgm:prSet presAssocID="{8AC10DFC-F0A6-45E4-B81E-1E304055E503}" presName="spacerR" presStyleCnt="0"/>
      <dgm:spPr/>
    </dgm:pt>
    <dgm:pt modelId="{6BBD2F3E-8D8C-40FA-BED8-137123668CD7}" type="pres">
      <dgm:prSet presAssocID="{1AB18F96-8DC5-4678-86A0-56EB153C6AAB}" presName="node" presStyleLbl="node1" presStyleIdx="2" presStyleCnt="3" custLinFactX="-309478" custLinFactNeighborX="-400000" custLinFactNeighborY="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A3265CF-CC1E-4C5D-A1AD-DF60EC764E20}" type="presOf" srcId="{1AB18F96-8DC5-4678-86A0-56EB153C6AAB}" destId="{6BBD2F3E-8D8C-40FA-BED8-137123668CD7}" srcOrd="0" destOrd="0" presId="urn:microsoft.com/office/officeart/2005/8/layout/equation1"/>
    <dgm:cxn modelId="{6DBE6B41-AFA2-4FA0-A26B-9BCA771E64F8}" type="presOf" srcId="{B6260A6F-5E7E-4FE1-8CA7-4B85A0F6B8D7}" destId="{053215FF-94EE-4E38-A552-479915968599}" srcOrd="0" destOrd="0" presId="urn:microsoft.com/office/officeart/2005/8/layout/equation1"/>
    <dgm:cxn modelId="{0B5369E7-F514-4FA8-AA99-0D76E13CFA6E}" type="presOf" srcId="{B509E7A1-75B2-431D-BE32-3A061322E6D4}" destId="{5494A5E0-B94D-41A7-8113-74D3DCEA2DC1}" srcOrd="0" destOrd="0" presId="urn:microsoft.com/office/officeart/2005/8/layout/equation1"/>
    <dgm:cxn modelId="{07E4AC91-5B59-41E2-88FB-CACCA76C57EE}" srcId="{D82E8481-3315-439D-83BD-79ECBCE36745}" destId="{B6260A6F-5E7E-4FE1-8CA7-4B85A0F6B8D7}" srcOrd="0" destOrd="0" parTransId="{F1B0CA3A-FB2D-4814-8D8A-6DD00D76D8A4}" sibTransId="{E64F836F-DC86-47BE-B3EF-4274BAF4954B}"/>
    <dgm:cxn modelId="{4D4AFAEC-3465-4A04-BEE5-B09C6AD96418}" type="presOf" srcId="{D82E8481-3315-439D-83BD-79ECBCE36745}" destId="{820608A6-F440-4A68-8C7C-01C43A5AB2A4}" srcOrd="0" destOrd="0" presId="urn:microsoft.com/office/officeart/2005/8/layout/equation1"/>
    <dgm:cxn modelId="{AFF36191-91A9-4032-8985-5ACE681F4874}" srcId="{D82E8481-3315-439D-83BD-79ECBCE36745}" destId="{1AB18F96-8DC5-4678-86A0-56EB153C6AAB}" srcOrd="2" destOrd="0" parTransId="{C6DFEF6D-A785-4D80-B78C-BC608EF67CAE}" sibTransId="{886E4F41-ED01-477C-9202-24E91B2C4666}"/>
    <dgm:cxn modelId="{E174B71D-086C-42E8-AD8D-308E4C28A19A}" srcId="{D82E8481-3315-439D-83BD-79ECBCE36745}" destId="{B509E7A1-75B2-431D-BE32-3A061322E6D4}" srcOrd="1" destOrd="0" parTransId="{6D3C7262-B6FB-4FE5-A9BD-72F58B8E139B}" sibTransId="{8AC10DFC-F0A6-45E4-B81E-1E304055E503}"/>
    <dgm:cxn modelId="{1AF7A4BC-3A6D-4AFD-855C-DAD400E4E9DD}" type="presOf" srcId="{8AC10DFC-F0A6-45E4-B81E-1E304055E503}" destId="{03C2356B-958A-4E7B-A29E-B401C8267700}" srcOrd="0" destOrd="0" presId="urn:microsoft.com/office/officeart/2005/8/layout/equation1"/>
    <dgm:cxn modelId="{6B79120D-3F98-4534-8084-1352123AE5B3}" type="presOf" srcId="{E64F836F-DC86-47BE-B3EF-4274BAF4954B}" destId="{F6A8ACD0-425D-4D2F-9CA6-8A3FB70F1C12}" srcOrd="0" destOrd="0" presId="urn:microsoft.com/office/officeart/2005/8/layout/equation1"/>
    <dgm:cxn modelId="{9276F469-0856-46B4-B9EC-DAE4D686F6BD}" type="presParOf" srcId="{820608A6-F440-4A68-8C7C-01C43A5AB2A4}" destId="{053215FF-94EE-4E38-A552-479915968599}" srcOrd="0" destOrd="0" presId="urn:microsoft.com/office/officeart/2005/8/layout/equation1"/>
    <dgm:cxn modelId="{B4A168BE-FE65-40FA-A3FE-3FCCEE7DDCAF}" type="presParOf" srcId="{820608A6-F440-4A68-8C7C-01C43A5AB2A4}" destId="{A32AC65D-8EB3-4ED6-889B-0B45AFCA513C}" srcOrd="1" destOrd="0" presId="urn:microsoft.com/office/officeart/2005/8/layout/equation1"/>
    <dgm:cxn modelId="{9B0C1F1D-2CE9-4930-B61B-833DBE789045}" type="presParOf" srcId="{820608A6-F440-4A68-8C7C-01C43A5AB2A4}" destId="{F6A8ACD0-425D-4D2F-9CA6-8A3FB70F1C12}" srcOrd="2" destOrd="0" presId="urn:microsoft.com/office/officeart/2005/8/layout/equation1"/>
    <dgm:cxn modelId="{49F920FC-3D11-40AC-8203-AC71304FF213}" type="presParOf" srcId="{820608A6-F440-4A68-8C7C-01C43A5AB2A4}" destId="{13955ABA-691B-46FC-B9AF-BA112DE5FC1E}" srcOrd="3" destOrd="0" presId="urn:microsoft.com/office/officeart/2005/8/layout/equation1"/>
    <dgm:cxn modelId="{6B14383C-EB7A-4347-AFCB-A6869975240C}" type="presParOf" srcId="{820608A6-F440-4A68-8C7C-01C43A5AB2A4}" destId="{5494A5E0-B94D-41A7-8113-74D3DCEA2DC1}" srcOrd="4" destOrd="0" presId="urn:microsoft.com/office/officeart/2005/8/layout/equation1"/>
    <dgm:cxn modelId="{FE3C4305-13BE-430B-A65E-CF09EC95A7A9}" type="presParOf" srcId="{820608A6-F440-4A68-8C7C-01C43A5AB2A4}" destId="{6BC4CA57-5C0D-43E2-84D9-380A5C415B13}" srcOrd="5" destOrd="0" presId="urn:microsoft.com/office/officeart/2005/8/layout/equation1"/>
    <dgm:cxn modelId="{252AA507-26AC-4948-888E-7E0EE53A085B}" type="presParOf" srcId="{820608A6-F440-4A68-8C7C-01C43A5AB2A4}" destId="{03C2356B-958A-4E7B-A29E-B401C8267700}" srcOrd="6" destOrd="0" presId="urn:microsoft.com/office/officeart/2005/8/layout/equation1"/>
    <dgm:cxn modelId="{A58A762E-7C74-45FE-93C5-CB92B431546D}" type="presParOf" srcId="{820608A6-F440-4A68-8C7C-01C43A5AB2A4}" destId="{D0649A14-5EFE-466B-8CB8-1445BDEBB063}" srcOrd="7" destOrd="0" presId="urn:microsoft.com/office/officeart/2005/8/layout/equation1"/>
    <dgm:cxn modelId="{40A8B5D6-7A48-49F9-9813-AEB4B8CED555}" type="presParOf" srcId="{820608A6-F440-4A68-8C7C-01C43A5AB2A4}" destId="{6BBD2F3E-8D8C-40FA-BED8-137123668CD7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82E8481-3315-439D-83BD-79ECBCE36745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B6260A6F-5E7E-4FE1-8CA7-4B85A0F6B8D7}">
      <dgm:prSet phldrT="[Text]"/>
      <dgm:spPr/>
      <dgm:t>
        <a:bodyPr/>
        <a:lstStyle/>
        <a:p>
          <a:r>
            <a:rPr lang="en-US" dirty="0" smtClean="0"/>
            <a:t>Compelling Data</a:t>
          </a:r>
          <a:endParaRPr lang="en-US" dirty="0"/>
        </a:p>
      </dgm:t>
    </dgm:pt>
    <dgm:pt modelId="{F1B0CA3A-FB2D-4814-8D8A-6DD00D76D8A4}" type="parTrans" cxnId="{07E4AC91-5B59-41E2-88FB-CACCA76C57EE}">
      <dgm:prSet/>
      <dgm:spPr/>
      <dgm:t>
        <a:bodyPr/>
        <a:lstStyle/>
        <a:p>
          <a:endParaRPr lang="en-US"/>
        </a:p>
      </dgm:t>
    </dgm:pt>
    <dgm:pt modelId="{E64F836F-DC86-47BE-B3EF-4274BAF4954B}" type="sibTrans" cxnId="{07E4AC91-5B59-41E2-88FB-CACCA76C57EE}">
      <dgm:prSet/>
      <dgm:spPr/>
      <dgm:t>
        <a:bodyPr/>
        <a:lstStyle/>
        <a:p>
          <a:endParaRPr lang="en-US"/>
        </a:p>
      </dgm:t>
    </dgm:pt>
    <dgm:pt modelId="{B509E7A1-75B2-431D-BE32-3A061322E6D4}">
      <dgm:prSet phldrT="[Text]"/>
      <dgm:spPr/>
      <dgm:t>
        <a:bodyPr/>
        <a:lstStyle/>
        <a:p>
          <a:r>
            <a:rPr lang="en-US" dirty="0" smtClean="0"/>
            <a:t>Effective Storytelling</a:t>
          </a:r>
          <a:endParaRPr lang="en-US" dirty="0"/>
        </a:p>
      </dgm:t>
    </dgm:pt>
    <dgm:pt modelId="{6D3C7262-B6FB-4FE5-A9BD-72F58B8E139B}" type="parTrans" cxnId="{E174B71D-086C-42E8-AD8D-308E4C28A19A}">
      <dgm:prSet/>
      <dgm:spPr/>
      <dgm:t>
        <a:bodyPr/>
        <a:lstStyle/>
        <a:p>
          <a:endParaRPr lang="en-US"/>
        </a:p>
      </dgm:t>
    </dgm:pt>
    <dgm:pt modelId="{8AC10DFC-F0A6-45E4-B81E-1E304055E503}" type="sibTrans" cxnId="{E174B71D-086C-42E8-AD8D-308E4C28A19A}">
      <dgm:prSet/>
      <dgm:spPr/>
      <dgm:t>
        <a:bodyPr/>
        <a:lstStyle/>
        <a:p>
          <a:endParaRPr lang="en-US"/>
        </a:p>
      </dgm:t>
    </dgm:pt>
    <dgm:pt modelId="{1AB18F96-8DC5-4678-86A0-56EB153C6AAB}">
      <dgm:prSet phldrT="[Text]"/>
      <dgm:spPr/>
      <dgm:t>
        <a:bodyPr/>
        <a:lstStyle/>
        <a:p>
          <a:r>
            <a:rPr lang="en-US" dirty="0" smtClean="0"/>
            <a:t>Advocacy for Policy Change</a:t>
          </a:r>
          <a:endParaRPr lang="en-US" dirty="0"/>
        </a:p>
      </dgm:t>
    </dgm:pt>
    <dgm:pt modelId="{C6DFEF6D-A785-4D80-B78C-BC608EF67CAE}" type="parTrans" cxnId="{AFF36191-91A9-4032-8985-5ACE681F4874}">
      <dgm:prSet/>
      <dgm:spPr/>
      <dgm:t>
        <a:bodyPr/>
        <a:lstStyle/>
        <a:p>
          <a:endParaRPr lang="en-US"/>
        </a:p>
      </dgm:t>
    </dgm:pt>
    <dgm:pt modelId="{886E4F41-ED01-477C-9202-24E91B2C4666}" type="sibTrans" cxnId="{AFF36191-91A9-4032-8985-5ACE681F4874}">
      <dgm:prSet/>
      <dgm:spPr/>
      <dgm:t>
        <a:bodyPr/>
        <a:lstStyle/>
        <a:p>
          <a:endParaRPr lang="en-US"/>
        </a:p>
      </dgm:t>
    </dgm:pt>
    <dgm:pt modelId="{820608A6-F440-4A68-8C7C-01C43A5AB2A4}" type="pres">
      <dgm:prSet presAssocID="{D82E8481-3315-439D-83BD-79ECBCE36745}" presName="linearFlow" presStyleCnt="0">
        <dgm:presLayoutVars>
          <dgm:dir/>
          <dgm:resizeHandles val="exact"/>
        </dgm:presLayoutVars>
      </dgm:prSet>
      <dgm:spPr/>
    </dgm:pt>
    <dgm:pt modelId="{053215FF-94EE-4E38-A552-479915968599}" type="pres">
      <dgm:prSet presAssocID="{B6260A6F-5E7E-4FE1-8CA7-4B85A0F6B8D7}" presName="node" presStyleLbl="node1" presStyleIdx="0" presStyleCnt="3" custLinFactX="303918" custLinFactNeighborX="400000" custLinFactNeighborY="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2AC65D-8EB3-4ED6-889B-0B45AFCA513C}" type="pres">
      <dgm:prSet presAssocID="{E64F836F-DC86-47BE-B3EF-4274BAF4954B}" presName="spacerL" presStyleCnt="0"/>
      <dgm:spPr/>
    </dgm:pt>
    <dgm:pt modelId="{F6A8ACD0-425D-4D2F-9CA6-8A3FB70F1C12}" type="pres">
      <dgm:prSet presAssocID="{E64F836F-DC86-47BE-B3EF-4274BAF4954B}" presName="sibTrans" presStyleLbl="sibTrans2D1" presStyleIdx="0" presStyleCnt="2" custLinFactX="249207" custLinFactNeighborX="300000" custLinFactNeighborY="10188"/>
      <dgm:spPr/>
      <dgm:t>
        <a:bodyPr/>
        <a:lstStyle/>
        <a:p>
          <a:endParaRPr lang="en-US"/>
        </a:p>
      </dgm:t>
    </dgm:pt>
    <dgm:pt modelId="{13955ABA-691B-46FC-B9AF-BA112DE5FC1E}" type="pres">
      <dgm:prSet presAssocID="{E64F836F-DC86-47BE-B3EF-4274BAF4954B}" presName="spacerR" presStyleCnt="0"/>
      <dgm:spPr/>
    </dgm:pt>
    <dgm:pt modelId="{5494A5E0-B94D-41A7-8113-74D3DCEA2DC1}" type="pres">
      <dgm:prSet presAssocID="{B509E7A1-75B2-431D-BE32-3A061322E6D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C4CA57-5C0D-43E2-84D9-380A5C415B13}" type="pres">
      <dgm:prSet presAssocID="{8AC10DFC-F0A6-45E4-B81E-1E304055E503}" presName="spacerL" presStyleCnt="0"/>
      <dgm:spPr/>
    </dgm:pt>
    <dgm:pt modelId="{03C2356B-958A-4E7B-A29E-B401C8267700}" type="pres">
      <dgm:prSet presAssocID="{8AC10DFC-F0A6-45E4-B81E-1E304055E503}" presName="sibTrans" presStyleLbl="sibTrans2D1" presStyleIdx="1" presStyleCnt="2" custLinFactX="-251582" custLinFactNeighborX="-300000" custLinFactNeighborY="-1188"/>
      <dgm:spPr/>
      <dgm:t>
        <a:bodyPr/>
        <a:lstStyle/>
        <a:p>
          <a:endParaRPr lang="en-US"/>
        </a:p>
      </dgm:t>
    </dgm:pt>
    <dgm:pt modelId="{D0649A14-5EFE-466B-8CB8-1445BDEBB063}" type="pres">
      <dgm:prSet presAssocID="{8AC10DFC-F0A6-45E4-B81E-1E304055E503}" presName="spacerR" presStyleCnt="0"/>
      <dgm:spPr/>
    </dgm:pt>
    <dgm:pt modelId="{6BBD2F3E-8D8C-40FA-BED8-137123668CD7}" type="pres">
      <dgm:prSet presAssocID="{1AB18F96-8DC5-4678-86A0-56EB153C6AAB}" presName="node" presStyleLbl="node1" presStyleIdx="2" presStyleCnt="3" custLinFactX="-309478" custLinFactNeighborX="-400000" custLinFactNeighborY="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20D57EF-2CD9-4888-991D-2BCDA97A79AC}" type="presOf" srcId="{E64F836F-DC86-47BE-B3EF-4274BAF4954B}" destId="{F6A8ACD0-425D-4D2F-9CA6-8A3FB70F1C12}" srcOrd="0" destOrd="0" presId="urn:microsoft.com/office/officeart/2005/8/layout/equation1"/>
    <dgm:cxn modelId="{F607C24C-8921-4C39-AF71-38A25DA92EA6}" type="presOf" srcId="{B6260A6F-5E7E-4FE1-8CA7-4B85A0F6B8D7}" destId="{053215FF-94EE-4E38-A552-479915968599}" srcOrd="0" destOrd="0" presId="urn:microsoft.com/office/officeart/2005/8/layout/equation1"/>
    <dgm:cxn modelId="{07E4AC91-5B59-41E2-88FB-CACCA76C57EE}" srcId="{D82E8481-3315-439D-83BD-79ECBCE36745}" destId="{B6260A6F-5E7E-4FE1-8CA7-4B85A0F6B8D7}" srcOrd="0" destOrd="0" parTransId="{F1B0CA3A-FB2D-4814-8D8A-6DD00D76D8A4}" sibTransId="{E64F836F-DC86-47BE-B3EF-4274BAF4954B}"/>
    <dgm:cxn modelId="{DC9032BA-E010-41DA-AA5C-544783C81C61}" type="presOf" srcId="{B509E7A1-75B2-431D-BE32-3A061322E6D4}" destId="{5494A5E0-B94D-41A7-8113-74D3DCEA2DC1}" srcOrd="0" destOrd="0" presId="urn:microsoft.com/office/officeart/2005/8/layout/equation1"/>
    <dgm:cxn modelId="{0B4A4E08-3439-432C-8D2A-6DF46ED23ABF}" type="presOf" srcId="{D82E8481-3315-439D-83BD-79ECBCE36745}" destId="{820608A6-F440-4A68-8C7C-01C43A5AB2A4}" srcOrd="0" destOrd="0" presId="urn:microsoft.com/office/officeart/2005/8/layout/equation1"/>
    <dgm:cxn modelId="{AFF36191-91A9-4032-8985-5ACE681F4874}" srcId="{D82E8481-3315-439D-83BD-79ECBCE36745}" destId="{1AB18F96-8DC5-4678-86A0-56EB153C6AAB}" srcOrd="2" destOrd="0" parTransId="{C6DFEF6D-A785-4D80-B78C-BC608EF67CAE}" sibTransId="{886E4F41-ED01-477C-9202-24E91B2C4666}"/>
    <dgm:cxn modelId="{E174B71D-086C-42E8-AD8D-308E4C28A19A}" srcId="{D82E8481-3315-439D-83BD-79ECBCE36745}" destId="{B509E7A1-75B2-431D-BE32-3A061322E6D4}" srcOrd="1" destOrd="0" parTransId="{6D3C7262-B6FB-4FE5-A9BD-72F58B8E139B}" sibTransId="{8AC10DFC-F0A6-45E4-B81E-1E304055E503}"/>
    <dgm:cxn modelId="{567F2618-72A5-4EF2-A258-5A697C0F193C}" type="presOf" srcId="{1AB18F96-8DC5-4678-86A0-56EB153C6AAB}" destId="{6BBD2F3E-8D8C-40FA-BED8-137123668CD7}" srcOrd="0" destOrd="0" presId="urn:microsoft.com/office/officeart/2005/8/layout/equation1"/>
    <dgm:cxn modelId="{401710F3-31D4-44AC-9732-995D664BBD74}" type="presOf" srcId="{8AC10DFC-F0A6-45E4-B81E-1E304055E503}" destId="{03C2356B-958A-4E7B-A29E-B401C8267700}" srcOrd="0" destOrd="0" presId="urn:microsoft.com/office/officeart/2005/8/layout/equation1"/>
    <dgm:cxn modelId="{8C46964A-B03C-4026-B63B-31C630946734}" type="presParOf" srcId="{820608A6-F440-4A68-8C7C-01C43A5AB2A4}" destId="{053215FF-94EE-4E38-A552-479915968599}" srcOrd="0" destOrd="0" presId="urn:microsoft.com/office/officeart/2005/8/layout/equation1"/>
    <dgm:cxn modelId="{C843295D-707A-4E3A-95D8-276F6BF1E4B8}" type="presParOf" srcId="{820608A6-F440-4A68-8C7C-01C43A5AB2A4}" destId="{A32AC65D-8EB3-4ED6-889B-0B45AFCA513C}" srcOrd="1" destOrd="0" presId="urn:microsoft.com/office/officeart/2005/8/layout/equation1"/>
    <dgm:cxn modelId="{0B2F1DE6-B1D4-4150-9A68-AD6E0C19889B}" type="presParOf" srcId="{820608A6-F440-4A68-8C7C-01C43A5AB2A4}" destId="{F6A8ACD0-425D-4D2F-9CA6-8A3FB70F1C12}" srcOrd="2" destOrd="0" presId="urn:microsoft.com/office/officeart/2005/8/layout/equation1"/>
    <dgm:cxn modelId="{C1C782F9-4261-4CC4-ADB7-1F6619E61386}" type="presParOf" srcId="{820608A6-F440-4A68-8C7C-01C43A5AB2A4}" destId="{13955ABA-691B-46FC-B9AF-BA112DE5FC1E}" srcOrd="3" destOrd="0" presId="urn:microsoft.com/office/officeart/2005/8/layout/equation1"/>
    <dgm:cxn modelId="{6ED6B973-B68E-4320-9089-4EC5804168B0}" type="presParOf" srcId="{820608A6-F440-4A68-8C7C-01C43A5AB2A4}" destId="{5494A5E0-B94D-41A7-8113-74D3DCEA2DC1}" srcOrd="4" destOrd="0" presId="urn:microsoft.com/office/officeart/2005/8/layout/equation1"/>
    <dgm:cxn modelId="{BB10883A-1E2D-40F2-B715-2B09AB60702C}" type="presParOf" srcId="{820608A6-F440-4A68-8C7C-01C43A5AB2A4}" destId="{6BC4CA57-5C0D-43E2-84D9-380A5C415B13}" srcOrd="5" destOrd="0" presId="urn:microsoft.com/office/officeart/2005/8/layout/equation1"/>
    <dgm:cxn modelId="{321E95D6-6CDC-47AC-973F-42B261563992}" type="presParOf" srcId="{820608A6-F440-4A68-8C7C-01C43A5AB2A4}" destId="{03C2356B-958A-4E7B-A29E-B401C8267700}" srcOrd="6" destOrd="0" presId="urn:microsoft.com/office/officeart/2005/8/layout/equation1"/>
    <dgm:cxn modelId="{27160E97-FED9-456B-8A67-5921550F0C0B}" type="presParOf" srcId="{820608A6-F440-4A68-8C7C-01C43A5AB2A4}" destId="{D0649A14-5EFE-466B-8CB8-1445BDEBB063}" srcOrd="7" destOrd="0" presId="urn:microsoft.com/office/officeart/2005/8/layout/equation1"/>
    <dgm:cxn modelId="{E8E0D349-60EA-45B7-9B26-BCA74EDD55D0}" type="presParOf" srcId="{820608A6-F440-4A68-8C7C-01C43A5AB2A4}" destId="{6BBD2F3E-8D8C-40FA-BED8-137123668CD7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5DCBF79-4028-4641-A469-50195C2FB069}">
      <dsp:nvSpPr>
        <dsp:cNvPr id="0" name=""/>
        <dsp:cNvSpPr/>
      </dsp:nvSpPr>
      <dsp:spPr>
        <a:xfrm>
          <a:off x="3120390" y="2091690"/>
          <a:ext cx="2556510" cy="2556510"/>
        </a:xfrm>
        <a:prstGeom prst="gear9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Implementers</a:t>
          </a:r>
          <a:endParaRPr lang="en-GB" sz="1300" kern="1200" dirty="0"/>
        </a:p>
      </dsp:txBody>
      <dsp:txXfrm>
        <a:off x="3120390" y="2091690"/>
        <a:ext cx="2556510" cy="2556510"/>
      </dsp:txXfrm>
    </dsp:sp>
    <dsp:sp modelId="{71B89B94-E3FB-45B7-9B10-0027314E0E6A}">
      <dsp:nvSpPr>
        <dsp:cNvPr id="0" name=""/>
        <dsp:cNvSpPr/>
      </dsp:nvSpPr>
      <dsp:spPr>
        <a:xfrm>
          <a:off x="1632966" y="1487424"/>
          <a:ext cx="1859280" cy="1859280"/>
        </a:xfrm>
        <a:prstGeom prst="gear6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Policy Makers</a:t>
          </a:r>
          <a:endParaRPr lang="en-GB" sz="1300" kern="1200" dirty="0"/>
        </a:p>
      </dsp:txBody>
      <dsp:txXfrm>
        <a:off x="1632966" y="1487424"/>
        <a:ext cx="1859280" cy="1859280"/>
      </dsp:txXfrm>
    </dsp:sp>
    <dsp:sp modelId="{A5A122B6-01E6-4097-9BF7-A5F36A495F25}">
      <dsp:nvSpPr>
        <dsp:cNvPr id="0" name=""/>
        <dsp:cNvSpPr/>
      </dsp:nvSpPr>
      <dsp:spPr>
        <a:xfrm rot="20700000">
          <a:off x="2674352" y="204710"/>
          <a:ext cx="1821714" cy="1821714"/>
        </a:xfrm>
        <a:prstGeom prst="gear6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Thinkers/Best Practice</a:t>
          </a:r>
          <a:endParaRPr lang="en-GB" sz="1300" kern="1200" dirty="0"/>
        </a:p>
      </dsp:txBody>
      <dsp:txXfrm>
        <a:off x="3073908" y="604266"/>
        <a:ext cx="1022604" cy="1022604"/>
      </dsp:txXfrm>
    </dsp:sp>
    <dsp:sp modelId="{070DA237-4C7B-4846-A736-724D6EE8C7FB}">
      <dsp:nvSpPr>
        <dsp:cNvPr id="0" name=""/>
        <dsp:cNvSpPr/>
      </dsp:nvSpPr>
      <dsp:spPr>
        <a:xfrm>
          <a:off x="2928822" y="1703061"/>
          <a:ext cx="3272332" cy="3272332"/>
        </a:xfrm>
        <a:prstGeom prst="circularArrow">
          <a:avLst>
            <a:gd name="adj1" fmla="val 4688"/>
            <a:gd name="adj2" fmla="val 299029"/>
            <a:gd name="adj3" fmla="val 2526040"/>
            <a:gd name="adj4" fmla="val 15840166"/>
            <a:gd name="adj5" fmla="val 5469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D8A849-F3F4-4A21-913A-1A775E825616}">
      <dsp:nvSpPr>
        <dsp:cNvPr id="0" name=""/>
        <dsp:cNvSpPr/>
      </dsp:nvSpPr>
      <dsp:spPr>
        <a:xfrm>
          <a:off x="1303691" y="1074087"/>
          <a:ext cx="2377554" cy="237755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3E8588-8D97-4642-94B0-A85762FAF4E0}">
      <dsp:nvSpPr>
        <dsp:cNvPr id="0" name=""/>
        <dsp:cNvSpPr/>
      </dsp:nvSpPr>
      <dsp:spPr>
        <a:xfrm>
          <a:off x="2252971" y="-196261"/>
          <a:ext cx="2563482" cy="256348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5DCBF79-4028-4641-A469-50195C2FB069}">
      <dsp:nvSpPr>
        <dsp:cNvPr id="0" name=""/>
        <dsp:cNvSpPr/>
      </dsp:nvSpPr>
      <dsp:spPr>
        <a:xfrm>
          <a:off x="3120390" y="2091690"/>
          <a:ext cx="2556510" cy="2556510"/>
        </a:xfrm>
        <a:prstGeom prst="gear9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Implementers</a:t>
          </a:r>
          <a:endParaRPr lang="en-GB" sz="2000" kern="1200" dirty="0"/>
        </a:p>
      </dsp:txBody>
      <dsp:txXfrm>
        <a:off x="3120390" y="2091690"/>
        <a:ext cx="2556510" cy="2556510"/>
      </dsp:txXfrm>
    </dsp:sp>
    <dsp:sp modelId="{71B89B94-E3FB-45B7-9B10-0027314E0E6A}">
      <dsp:nvSpPr>
        <dsp:cNvPr id="0" name=""/>
        <dsp:cNvSpPr/>
      </dsp:nvSpPr>
      <dsp:spPr>
        <a:xfrm>
          <a:off x="1632966" y="1487424"/>
          <a:ext cx="1859280" cy="1859280"/>
        </a:xfrm>
        <a:prstGeom prst="gear6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Policy Makers</a:t>
          </a:r>
          <a:endParaRPr lang="en-GB" sz="2000" kern="1200" dirty="0"/>
        </a:p>
      </dsp:txBody>
      <dsp:txXfrm>
        <a:off x="1632966" y="1487424"/>
        <a:ext cx="1859280" cy="1859280"/>
      </dsp:txXfrm>
    </dsp:sp>
    <dsp:sp modelId="{A5A122B6-01E6-4097-9BF7-A5F36A495F25}">
      <dsp:nvSpPr>
        <dsp:cNvPr id="0" name=""/>
        <dsp:cNvSpPr/>
      </dsp:nvSpPr>
      <dsp:spPr>
        <a:xfrm rot="20700000">
          <a:off x="2674352" y="204710"/>
          <a:ext cx="1821714" cy="1821714"/>
        </a:xfrm>
        <a:prstGeom prst="gear6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Thinkers</a:t>
          </a:r>
          <a:endParaRPr lang="en-GB" sz="2000" kern="1200" dirty="0"/>
        </a:p>
      </dsp:txBody>
      <dsp:txXfrm>
        <a:off x="3073908" y="604266"/>
        <a:ext cx="1022604" cy="1022604"/>
      </dsp:txXfrm>
    </dsp:sp>
    <dsp:sp modelId="{070DA237-4C7B-4846-A736-724D6EE8C7FB}">
      <dsp:nvSpPr>
        <dsp:cNvPr id="0" name=""/>
        <dsp:cNvSpPr/>
      </dsp:nvSpPr>
      <dsp:spPr>
        <a:xfrm>
          <a:off x="2928822" y="1703061"/>
          <a:ext cx="3272332" cy="3272332"/>
        </a:xfrm>
        <a:prstGeom prst="circularArrow">
          <a:avLst>
            <a:gd name="adj1" fmla="val 4688"/>
            <a:gd name="adj2" fmla="val 299029"/>
            <a:gd name="adj3" fmla="val 2526040"/>
            <a:gd name="adj4" fmla="val 15840166"/>
            <a:gd name="adj5" fmla="val 5469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D8A849-F3F4-4A21-913A-1A775E825616}">
      <dsp:nvSpPr>
        <dsp:cNvPr id="0" name=""/>
        <dsp:cNvSpPr/>
      </dsp:nvSpPr>
      <dsp:spPr>
        <a:xfrm>
          <a:off x="1303691" y="1074087"/>
          <a:ext cx="2377554" cy="237755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3E8588-8D97-4642-94B0-A85762FAF4E0}">
      <dsp:nvSpPr>
        <dsp:cNvPr id="0" name=""/>
        <dsp:cNvSpPr/>
      </dsp:nvSpPr>
      <dsp:spPr>
        <a:xfrm>
          <a:off x="2252971" y="-196261"/>
          <a:ext cx="2563482" cy="256348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3215FF-94EE-4E38-A552-479915968599}">
      <dsp:nvSpPr>
        <dsp:cNvPr id="0" name=""/>
        <dsp:cNvSpPr/>
      </dsp:nvSpPr>
      <dsp:spPr>
        <a:xfrm>
          <a:off x="1268" y="1673842"/>
          <a:ext cx="1681515" cy="16815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Compelling Data</a:t>
          </a:r>
          <a:endParaRPr lang="en-US" sz="1900" kern="1200" dirty="0"/>
        </a:p>
      </dsp:txBody>
      <dsp:txXfrm>
        <a:off x="1268" y="1673842"/>
        <a:ext cx="1681515" cy="1681515"/>
      </dsp:txXfrm>
    </dsp:sp>
    <dsp:sp modelId="{F6A8ACD0-425D-4D2F-9CA6-8A3FB70F1C12}">
      <dsp:nvSpPr>
        <dsp:cNvPr id="0" name=""/>
        <dsp:cNvSpPr/>
      </dsp:nvSpPr>
      <dsp:spPr>
        <a:xfrm>
          <a:off x="1819323" y="2026960"/>
          <a:ext cx="975279" cy="97527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1819323" y="2026960"/>
        <a:ext cx="975279" cy="975279"/>
      </dsp:txXfrm>
    </dsp:sp>
    <dsp:sp modelId="{5494A5E0-B94D-41A7-8113-74D3DCEA2DC1}">
      <dsp:nvSpPr>
        <dsp:cNvPr id="0" name=""/>
        <dsp:cNvSpPr/>
      </dsp:nvSpPr>
      <dsp:spPr>
        <a:xfrm>
          <a:off x="2931142" y="1673842"/>
          <a:ext cx="1681515" cy="16815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Effective Storytelling</a:t>
          </a:r>
          <a:endParaRPr lang="en-US" sz="1900" kern="1200" dirty="0"/>
        </a:p>
      </dsp:txBody>
      <dsp:txXfrm>
        <a:off x="2931142" y="1673842"/>
        <a:ext cx="1681515" cy="1681515"/>
      </dsp:txXfrm>
    </dsp:sp>
    <dsp:sp modelId="{03C2356B-958A-4E7B-A29E-B401C8267700}">
      <dsp:nvSpPr>
        <dsp:cNvPr id="0" name=""/>
        <dsp:cNvSpPr/>
      </dsp:nvSpPr>
      <dsp:spPr>
        <a:xfrm>
          <a:off x="4749197" y="2026960"/>
          <a:ext cx="975279" cy="975279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4749197" y="2026960"/>
        <a:ext cx="975279" cy="975279"/>
      </dsp:txXfrm>
    </dsp:sp>
    <dsp:sp modelId="{6BBD2F3E-8D8C-40FA-BED8-137123668CD7}">
      <dsp:nvSpPr>
        <dsp:cNvPr id="0" name=""/>
        <dsp:cNvSpPr/>
      </dsp:nvSpPr>
      <dsp:spPr>
        <a:xfrm>
          <a:off x="5861015" y="1673842"/>
          <a:ext cx="1681515" cy="16815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Advocacy for Policy Change</a:t>
          </a:r>
          <a:endParaRPr lang="en-US" sz="1900" kern="1200" dirty="0"/>
        </a:p>
      </dsp:txBody>
      <dsp:txXfrm>
        <a:off x="5861015" y="1673842"/>
        <a:ext cx="1681515" cy="168151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3215FF-94EE-4E38-A552-479915968599}">
      <dsp:nvSpPr>
        <dsp:cNvPr id="0" name=""/>
        <dsp:cNvSpPr/>
      </dsp:nvSpPr>
      <dsp:spPr>
        <a:xfrm>
          <a:off x="1268" y="1673842"/>
          <a:ext cx="1681515" cy="16815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Compelling Data</a:t>
          </a:r>
          <a:endParaRPr lang="en-US" sz="1900" kern="1200" dirty="0"/>
        </a:p>
      </dsp:txBody>
      <dsp:txXfrm>
        <a:off x="1268" y="1673842"/>
        <a:ext cx="1681515" cy="1681515"/>
      </dsp:txXfrm>
    </dsp:sp>
    <dsp:sp modelId="{F6A8ACD0-425D-4D2F-9CA6-8A3FB70F1C12}">
      <dsp:nvSpPr>
        <dsp:cNvPr id="0" name=""/>
        <dsp:cNvSpPr/>
      </dsp:nvSpPr>
      <dsp:spPr>
        <a:xfrm>
          <a:off x="1819323" y="2026960"/>
          <a:ext cx="975279" cy="97527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1819323" y="2026960"/>
        <a:ext cx="975279" cy="975279"/>
      </dsp:txXfrm>
    </dsp:sp>
    <dsp:sp modelId="{5494A5E0-B94D-41A7-8113-74D3DCEA2DC1}">
      <dsp:nvSpPr>
        <dsp:cNvPr id="0" name=""/>
        <dsp:cNvSpPr/>
      </dsp:nvSpPr>
      <dsp:spPr>
        <a:xfrm>
          <a:off x="2931142" y="1673842"/>
          <a:ext cx="1681515" cy="16815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Effective Storytelling</a:t>
          </a:r>
          <a:endParaRPr lang="en-US" sz="1900" kern="1200" dirty="0"/>
        </a:p>
      </dsp:txBody>
      <dsp:txXfrm>
        <a:off x="2931142" y="1673842"/>
        <a:ext cx="1681515" cy="1681515"/>
      </dsp:txXfrm>
    </dsp:sp>
    <dsp:sp modelId="{03C2356B-958A-4E7B-A29E-B401C8267700}">
      <dsp:nvSpPr>
        <dsp:cNvPr id="0" name=""/>
        <dsp:cNvSpPr/>
      </dsp:nvSpPr>
      <dsp:spPr>
        <a:xfrm>
          <a:off x="4749197" y="2026960"/>
          <a:ext cx="975279" cy="975279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4749197" y="2026960"/>
        <a:ext cx="975279" cy="975279"/>
      </dsp:txXfrm>
    </dsp:sp>
    <dsp:sp modelId="{6BBD2F3E-8D8C-40FA-BED8-137123668CD7}">
      <dsp:nvSpPr>
        <dsp:cNvPr id="0" name=""/>
        <dsp:cNvSpPr/>
      </dsp:nvSpPr>
      <dsp:spPr>
        <a:xfrm>
          <a:off x="5861015" y="1673842"/>
          <a:ext cx="1681515" cy="16815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Advocacy for Policy Change</a:t>
          </a:r>
          <a:endParaRPr lang="en-US" sz="1900" kern="1200" dirty="0"/>
        </a:p>
      </dsp:txBody>
      <dsp:txXfrm>
        <a:off x="5861015" y="1673842"/>
        <a:ext cx="1681515" cy="168151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3215FF-94EE-4E38-A552-479915968599}">
      <dsp:nvSpPr>
        <dsp:cNvPr id="0" name=""/>
        <dsp:cNvSpPr/>
      </dsp:nvSpPr>
      <dsp:spPr>
        <a:xfrm>
          <a:off x="4229103" y="1054477"/>
          <a:ext cx="1256890" cy="12568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Compelling Data</a:t>
          </a:r>
          <a:endParaRPr lang="en-US" sz="1400" kern="1200" dirty="0"/>
        </a:p>
      </dsp:txBody>
      <dsp:txXfrm>
        <a:off x="4229103" y="1054477"/>
        <a:ext cx="1256890" cy="1256890"/>
      </dsp:txXfrm>
    </dsp:sp>
    <dsp:sp modelId="{F6A8ACD0-425D-4D2F-9CA6-8A3FB70F1C12}">
      <dsp:nvSpPr>
        <dsp:cNvPr id="0" name=""/>
        <dsp:cNvSpPr/>
      </dsp:nvSpPr>
      <dsp:spPr>
        <a:xfrm>
          <a:off x="3482787" y="1386171"/>
          <a:ext cx="728996" cy="72899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3482787" y="1386171"/>
        <a:ext cx="728996" cy="728996"/>
      </dsp:txXfrm>
    </dsp:sp>
    <dsp:sp modelId="{5494A5E0-B94D-41A7-8113-74D3DCEA2DC1}">
      <dsp:nvSpPr>
        <dsp:cNvPr id="0" name=""/>
        <dsp:cNvSpPr/>
      </dsp:nvSpPr>
      <dsp:spPr>
        <a:xfrm>
          <a:off x="2190954" y="1047954"/>
          <a:ext cx="1256890" cy="12568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Effective Storytelling</a:t>
          </a:r>
          <a:endParaRPr lang="en-US" sz="1400" kern="1200" dirty="0"/>
        </a:p>
      </dsp:txBody>
      <dsp:txXfrm>
        <a:off x="2190954" y="1047954"/>
        <a:ext cx="1256890" cy="1256890"/>
      </dsp:txXfrm>
    </dsp:sp>
    <dsp:sp modelId="{03C2356B-958A-4E7B-A29E-B401C8267700}">
      <dsp:nvSpPr>
        <dsp:cNvPr id="0" name=""/>
        <dsp:cNvSpPr/>
      </dsp:nvSpPr>
      <dsp:spPr>
        <a:xfrm>
          <a:off x="1409702" y="1303241"/>
          <a:ext cx="728996" cy="728996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1409702" y="1303241"/>
        <a:ext cx="728996" cy="728996"/>
      </dsp:txXfrm>
    </dsp:sp>
    <dsp:sp modelId="{6BBD2F3E-8D8C-40FA-BED8-137123668CD7}">
      <dsp:nvSpPr>
        <dsp:cNvPr id="0" name=""/>
        <dsp:cNvSpPr/>
      </dsp:nvSpPr>
      <dsp:spPr>
        <a:xfrm>
          <a:off x="82922" y="1054477"/>
          <a:ext cx="1256890" cy="12568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Advocacy for Policy Change</a:t>
          </a:r>
          <a:endParaRPr lang="en-US" sz="1400" kern="1200" dirty="0"/>
        </a:p>
      </dsp:txBody>
      <dsp:txXfrm>
        <a:off x="82922" y="1054477"/>
        <a:ext cx="1256890" cy="125689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3215FF-94EE-4E38-A552-479915968599}">
      <dsp:nvSpPr>
        <dsp:cNvPr id="0" name=""/>
        <dsp:cNvSpPr/>
      </dsp:nvSpPr>
      <dsp:spPr>
        <a:xfrm>
          <a:off x="4229103" y="1054477"/>
          <a:ext cx="1256890" cy="12568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Compelling Data</a:t>
          </a:r>
          <a:endParaRPr lang="en-US" sz="1400" kern="1200" dirty="0"/>
        </a:p>
      </dsp:txBody>
      <dsp:txXfrm>
        <a:off x="4229103" y="1054477"/>
        <a:ext cx="1256890" cy="1256890"/>
      </dsp:txXfrm>
    </dsp:sp>
    <dsp:sp modelId="{F6A8ACD0-425D-4D2F-9CA6-8A3FB70F1C12}">
      <dsp:nvSpPr>
        <dsp:cNvPr id="0" name=""/>
        <dsp:cNvSpPr/>
      </dsp:nvSpPr>
      <dsp:spPr>
        <a:xfrm>
          <a:off x="3482787" y="1386171"/>
          <a:ext cx="728996" cy="72899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3482787" y="1386171"/>
        <a:ext cx="728996" cy="728996"/>
      </dsp:txXfrm>
    </dsp:sp>
    <dsp:sp modelId="{5494A5E0-B94D-41A7-8113-74D3DCEA2DC1}">
      <dsp:nvSpPr>
        <dsp:cNvPr id="0" name=""/>
        <dsp:cNvSpPr/>
      </dsp:nvSpPr>
      <dsp:spPr>
        <a:xfrm>
          <a:off x="2190954" y="1047954"/>
          <a:ext cx="1256890" cy="12568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Effective Storytelling</a:t>
          </a:r>
          <a:endParaRPr lang="en-US" sz="1400" kern="1200" dirty="0"/>
        </a:p>
      </dsp:txBody>
      <dsp:txXfrm>
        <a:off x="2190954" y="1047954"/>
        <a:ext cx="1256890" cy="1256890"/>
      </dsp:txXfrm>
    </dsp:sp>
    <dsp:sp modelId="{03C2356B-958A-4E7B-A29E-B401C8267700}">
      <dsp:nvSpPr>
        <dsp:cNvPr id="0" name=""/>
        <dsp:cNvSpPr/>
      </dsp:nvSpPr>
      <dsp:spPr>
        <a:xfrm>
          <a:off x="1409702" y="1303241"/>
          <a:ext cx="728996" cy="728996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1409702" y="1303241"/>
        <a:ext cx="728996" cy="728996"/>
      </dsp:txXfrm>
    </dsp:sp>
    <dsp:sp modelId="{6BBD2F3E-8D8C-40FA-BED8-137123668CD7}">
      <dsp:nvSpPr>
        <dsp:cNvPr id="0" name=""/>
        <dsp:cNvSpPr/>
      </dsp:nvSpPr>
      <dsp:spPr>
        <a:xfrm>
          <a:off x="82922" y="1054477"/>
          <a:ext cx="1256890" cy="12568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Advocacy for Policy Change</a:t>
          </a:r>
          <a:endParaRPr lang="en-US" sz="1400" kern="1200" dirty="0"/>
        </a:p>
      </dsp:txBody>
      <dsp:txXfrm>
        <a:off x="82922" y="1054477"/>
        <a:ext cx="1256890" cy="1256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8726E90-900D-44B4-8556-906BCA99E173}" type="datetimeFigureOut">
              <a:rPr lang="en-US" smtClean="0"/>
              <a:pPr/>
              <a:t>4/22/2015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85953C48-24E8-4954-9BD3-6E12084DCB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605744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319A81E-A869-4774-A602-AB4694326A0F}" type="datetimeFigureOut">
              <a:rPr lang="en-US" smtClean="0"/>
              <a:pPr/>
              <a:t>4/22/2015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449C3312-6F7E-4C40-B573-03DE59382A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47258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3312-6F7E-4C40-B573-03DE59382A5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4BDC-BD70-43F3-8C12-E05EDDDD88C3}" type="datetimeFigureOut">
              <a:rPr lang="en-US" smtClean="0"/>
              <a:pPr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24B4-0517-44F3-85F6-F29E5893D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4BDC-BD70-43F3-8C12-E05EDDDD88C3}" type="datetimeFigureOut">
              <a:rPr lang="en-US" smtClean="0"/>
              <a:pPr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24B4-0517-44F3-85F6-F29E5893D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4BDC-BD70-43F3-8C12-E05EDDDD88C3}" type="datetimeFigureOut">
              <a:rPr lang="en-US" smtClean="0"/>
              <a:pPr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24B4-0517-44F3-85F6-F29E5893D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4BDC-BD70-43F3-8C12-E05EDDDD88C3}" type="datetimeFigureOut">
              <a:rPr lang="en-US" smtClean="0"/>
              <a:pPr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24B4-0517-44F3-85F6-F29E5893D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4BDC-BD70-43F3-8C12-E05EDDDD88C3}" type="datetimeFigureOut">
              <a:rPr lang="en-US" smtClean="0"/>
              <a:pPr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24B4-0517-44F3-85F6-F29E5893D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4BDC-BD70-43F3-8C12-E05EDDDD88C3}" type="datetimeFigureOut">
              <a:rPr lang="en-US" smtClean="0"/>
              <a:pPr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24B4-0517-44F3-85F6-F29E5893D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4BDC-BD70-43F3-8C12-E05EDDDD88C3}" type="datetimeFigureOut">
              <a:rPr lang="en-US" smtClean="0"/>
              <a:pPr/>
              <a:t>4/22/2015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24B4-0517-44F3-85F6-F29E5893D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4BDC-BD70-43F3-8C12-E05EDDDD88C3}" type="datetimeFigureOut">
              <a:rPr lang="en-US" smtClean="0"/>
              <a:pPr/>
              <a:t>4/22/2015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24B4-0517-44F3-85F6-F29E5893D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4BDC-BD70-43F3-8C12-E05EDDDD88C3}" type="datetimeFigureOut">
              <a:rPr lang="en-US" smtClean="0"/>
              <a:pPr/>
              <a:t>4/22/2015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24B4-0517-44F3-85F6-F29E5893D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4BDC-BD70-43F3-8C12-E05EDDDD88C3}" type="datetimeFigureOut">
              <a:rPr lang="en-US" smtClean="0"/>
              <a:pPr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24B4-0517-44F3-85F6-F29E5893D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4BDC-BD70-43F3-8C12-E05EDDDD88C3}" type="datetimeFigureOut">
              <a:rPr lang="en-US" smtClean="0"/>
              <a:pPr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24B4-0517-44F3-85F6-F29E5893D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34BDC-BD70-43F3-8C12-E05EDDDD88C3}" type="datetimeFigureOut">
              <a:rPr lang="en-US" smtClean="0"/>
              <a:pPr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624B4-0517-44F3-85F6-F29E5893D0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6.jpeg"/><Relationship Id="rId4" Type="http://schemas.openxmlformats.org/officeDocument/2006/relationships/image" Target="../media/image2.jpe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2.jpeg"/><Relationship Id="rId9" Type="http://schemas.microsoft.com/office/2007/relationships/diagramDrawing" Target="../diagrams/drawing3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2.jpeg"/><Relationship Id="rId9" Type="http://schemas.microsoft.com/office/2007/relationships/diagramDrawing" Target="../diagrams/drawing4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5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5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5.xml"/><Relationship Id="rId11" Type="http://schemas.openxmlformats.org/officeDocument/2006/relationships/image" Target="../media/image9.png"/><Relationship Id="rId5" Type="http://schemas.openxmlformats.org/officeDocument/2006/relationships/image" Target="../media/image10.jpeg"/><Relationship Id="rId10" Type="http://schemas.microsoft.com/office/2007/relationships/diagramDrawing" Target="../diagrams/drawing5.xml"/><Relationship Id="rId4" Type="http://schemas.openxmlformats.org/officeDocument/2006/relationships/image" Target="../media/image2.jpeg"/><Relationship Id="rId9" Type="http://schemas.openxmlformats.org/officeDocument/2006/relationships/diagramColors" Target="../diagrams/colors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6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6.xml"/><Relationship Id="rId11" Type="http://schemas.openxmlformats.org/officeDocument/2006/relationships/image" Target="../media/image9.png"/><Relationship Id="rId5" Type="http://schemas.openxmlformats.org/officeDocument/2006/relationships/image" Target="../media/image10.jpeg"/><Relationship Id="rId10" Type="http://schemas.microsoft.com/office/2007/relationships/diagramDrawing" Target="../diagrams/drawing6.xml"/><Relationship Id="rId4" Type="http://schemas.openxmlformats.org/officeDocument/2006/relationships/image" Target="../media/image2.jpeg"/><Relationship Id="rId9" Type="http://schemas.openxmlformats.org/officeDocument/2006/relationships/diagramColors" Target="../diagrams/colors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jpoulin\Desktop\ArtsEd_STATS_FINAL%20rev01.mp4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jpoulin\Desktop\ArtsEd_PSA90_FINAL%20rev01.mp4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5"/>
            <a:ext cx="7924800" cy="1470025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ENCOURAGE CREATIVITY: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Messaging &amp; Advocacy for Arts Education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/>
          <a:p>
            <a:r>
              <a:rPr lang="en-US" sz="2800" dirty="0" smtClean="0"/>
              <a:t>Jeff M. </a:t>
            </a:r>
            <a:r>
              <a:rPr lang="en-US" sz="2800" dirty="0" smtClean="0"/>
              <a:t>Poulin</a:t>
            </a:r>
          </a:p>
          <a:p>
            <a:r>
              <a:rPr lang="en-US" sz="2800" dirty="0" smtClean="0"/>
              <a:t>Arts Education Program</a:t>
            </a:r>
          </a:p>
          <a:p>
            <a:endParaRPr lang="en-US" dirty="0"/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3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1027" name="Picture 1"/>
          <p:cNvPicPr>
            <a:picLocks noChangeAspect="1" noChangeArrowheads="1"/>
          </p:cNvPicPr>
          <p:nvPr/>
        </p:nvPicPr>
        <p:blipFill>
          <a:blip r:embed="rId3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62200"/>
            <a:ext cx="8229600" cy="19812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What should we be advocating for?</a:t>
            </a:r>
            <a:endParaRPr lang="en-US" sz="6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41910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chemeClr val="bg1">
                    <a:lumMod val="50000"/>
                  </a:schemeClr>
                </a:solidFill>
              </a:rPr>
              <a:t>…and don’t say for  our students? Let’s talk policy!</a:t>
            </a:r>
            <a:endParaRPr lang="en-US" sz="2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419600" y="4191000"/>
            <a:ext cx="14478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738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33400" y="1371600"/>
            <a:ext cx="8229600" cy="13716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Where do we have the most influence?</a:t>
            </a:r>
            <a:endParaRPr lang="en-US" sz="6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37338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Meet someone new in the room and discuss how you may advocate to them about arts education.</a:t>
            </a:r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8292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33400" y="1371600"/>
            <a:ext cx="8229600" cy="13716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Where do we have the most influence?</a:t>
            </a:r>
            <a:endParaRPr lang="en-US" sz="6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37338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Meet someone new in the room and discuss how you may advocate to them about arts education.</a:t>
            </a:r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191000" y="3886200"/>
            <a:ext cx="16002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8292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33400" y="1371600"/>
            <a:ext cx="8229600" cy="13716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Where do we have the most influence?</a:t>
            </a:r>
            <a:endParaRPr lang="en-US" sz="6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37338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Meet someone new in the room and discuss how you may advocate to them about arts education.</a:t>
            </a:r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Wave 8"/>
          <p:cNvSpPr/>
          <p:nvPr/>
        </p:nvSpPr>
        <p:spPr>
          <a:xfrm rot="20671152">
            <a:off x="-857514" y="2410656"/>
            <a:ext cx="10906973" cy="1905000"/>
          </a:xfrm>
          <a:prstGeom prst="wave">
            <a:avLst/>
          </a:prstGeom>
          <a:solidFill>
            <a:schemeClr val="accent2">
              <a:alpha val="92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20932910">
            <a:off x="171387" y="2947085"/>
            <a:ext cx="929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>
                    <a:lumMod val="85000"/>
                  </a:schemeClr>
                </a:solidFill>
              </a:rPr>
              <a:t>Share Out!</a:t>
            </a:r>
            <a:endParaRPr lang="en-US" sz="40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8292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pic>
        <p:nvPicPr>
          <p:cNvPr id="8" name="Picture 3" descr="Brochure_front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600200" y="914400"/>
            <a:ext cx="6182253" cy="468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12641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pic>
        <p:nvPicPr>
          <p:cNvPr id="14" name="Content Placeholder 13" descr="Picture1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990600" y="381000"/>
            <a:ext cx="7598004" cy="5486400"/>
          </a:xfrm>
        </p:spPr>
      </p:pic>
    </p:spTree>
    <p:extLst>
      <p:ext uri="{BB962C8B-B14F-4D97-AF65-F5344CB8AC3E}">
        <p14:creationId xmlns="" xmlns:p14="http://schemas.microsoft.com/office/powerpoint/2010/main" val="88437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pic>
        <p:nvPicPr>
          <p:cNvPr id="13" name="Content Placeholder 12" descr="Picture2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1676400" y="533400"/>
            <a:ext cx="5458273" cy="5294809"/>
          </a:xfrm>
        </p:spPr>
      </p:pic>
    </p:spTree>
    <p:extLst>
      <p:ext uri="{BB962C8B-B14F-4D97-AF65-F5344CB8AC3E}">
        <p14:creationId xmlns="" xmlns:p14="http://schemas.microsoft.com/office/powerpoint/2010/main" val="366367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screen"/>
          <a:srcRect b="7477"/>
          <a:stretch>
            <a:fillRect/>
          </a:stretch>
        </p:blipFill>
        <p:spPr bwMode="auto">
          <a:xfrm>
            <a:off x="914400" y="457200"/>
            <a:ext cx="7177314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67390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screen"/>
          <a:stretch>
            <a:fillRect/>
          </a:stretch>
        </p:blipFill>
        <p:spPr bwMode="auto">
          <a:xfrm>
            <a:off x="1752600" y="381000"/>
            <a:ext cx="5410200" cy="53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76200" dist="38100" dir="2700000" sx="101000" sy="101000" algn="tl" rotWithShape="0">
              <a:prstClr val="black">
                <a:alpha val="53000"/>
              </a:prst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70028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33400" y="1371600"/>
            <a:ext cx="8229600" cy="13716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Where do we have the most influence?</a:t>
            </a:r>
            <a:endParaRPr lang="en-US" sz="6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37338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Meet someone new in the room and discuss how you may advocate to them about arts education.</a:t>
            </a:r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Wave 8"/>
          <p:cNvSpPr/>
          <p:nvPr/>
        </p:nvSpPr>
        <p:spPr>
          <a:xfrm rot="20671152">
            <a:off x="-857514" y="2410656"/>
            <a:ext cx="10906973" cy="1905000"/>
          </a:xfrm>
          <a:prstGeom prst="wave">
            <a:avLst/>
          </a:prstGeom>
          <a:solidFill>
            <a:schemeClr val="accent2">
              <a:alpha val="92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20932910">
            <a:off x="171387" y="2947085"/>
            <a:ext cx="929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>
                    <a:lumMod val="85000"/>
                  </a:schemeClr>
                </a:solidFill>
              </a:rPr>
              <a:t>One more time…</a:t>
            </a:r>
            <a:endParaRPr lang="en-US" sz="40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8292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Goals: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525963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EXPLORE</a:t>
            </a:r>
            <a:r>
              <a:rPr lang="en-US" dirty="0" smtClean="0"/>
              <a:t>: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How does the ecosystem look? </a:t>
            </a:r>
          </a:p>
          <a:p>
            <a:pPr>
              <a:lnSpc>
                <a:spcPct val="200000"/>
              </a:lnSpc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LEARN</a:t>
            </a:r>
            <a:r>
              <a:rPr lang="en-US" dirty="0" smtClean="0"/>
              <a:t>: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What is effective advocacy?</a:t>
            </a:r>
          </a:p>
          <a:p>
            <a:pPr>
              <a:lnSpc>
                <a:spcPct val="200000"/>
              </a:lnSpc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APPLY</a:t>
            </a:r>
            <a:r>
              <a:rPr lang="en-US" dirty="0" smtClean="0"/>
              <a:t>: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How can we message together?</a:t>
            </a:r>
            <a:endParaRPr lang="en-US" i="1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111063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33400" y="1371600"/>
            <a:ext cx="8229600" cy="13716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 What is advocacy?</a:t>
            </a:r>
            <a:endParaRPr lang="en-US" sz="6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37338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Turn to a partner and take 2 minutes to draw up a proposed definition of advocacy to share.</a:t>
            </a:r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743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33400" y="1371600"/>
            <a:ext cx="8229600" cy="13716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 What is advocacy?</a:t>
            </a:r>
            <a:endParaRPr lang="en-US" sz="6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37338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Turn to a partner and take 2 minutes to draw up a proposed definition of advocacy to share.</a:t>
            </a:r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Wave 8"/>
          <p:cNvSpPr/>
          <p:nvPr/>
        </p:nvSpPr>
        <p:spPr>
          <a:xfrm rot="20671152">
            <a:off x="-857514" y="2410656"/>
            <a:ext cx="10906973" cy="1905000"/>
          </a:xfrm>
          <a:prstGeom prst="wave">
            <a:avLst/>
          </a:prstGeom>
          <a:solidFill>
            <a:schemeClr val="accent2">
              <a:alpha val="92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20932910">
            <a:off x="171387" y="2947085"/>
            <a:ext cx="929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>
                    <a:lumMod val="85000"/>
                  </a:schemeClr>
                </a:solidFill>
              </a:rPr>
              <a:t>Share out!</a:t>
            </a:r>
            <a:endParaRPr lang="en-US" sz="40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743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1027" name="Picture 1"/>
          <p:cNvPicPr>
            <a:picLocks noChangeAspect="1" noChangeArrowheads="1"/>
          </p:cNvPicPr>
          <p:nvPr/>
        </p:nvPicPr>
        <p:blipFill>
          <a:blip r:embed="rId2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="" xmlns:p14="http://schemas.microsoft.com/office/powerpoint/2010/main" val="2459264227"/>
              </p:ext>
            </p:extLst>
          </p:nvPr>
        </p:nvGraphicFramePr>
        <p:xfrm>
          <a:off x="914400" y="990600"/>
          <a:ext cx="67056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="" xmlns:p14="http://schemas.microsoft.com/office/powerpoint/2010/main" val="229978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1027" name="Picture 1"/>
          <p:cNvPicPr>
            <a:picLocks noChangeAspect="1" noChangeArrowheads="1"/>
          </p:cNvPicPr>
          <p:nvPr/>
        </p:nvPicPr>
        <p:blipFill>
          <a:blip r:embed="rId2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914400" y="990600"/>
          <a:ext cx="67056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2" name="Curved Up Arrow 21"/>
          <p:cNvSpPr/>
          <p:nvPr/>
        </p:nvSpPr>
        <p:spPr>
          <a:xfrm rot="13878769">
            <a:off x="5421241" y="1164138"/>
            <a:ext cx="3453203" cy="2367521"/>
          </a:xfrm>
          <a:prstGeom prst="curvedUpArrow">
            <a:avLst>
              <a:gd name="adj1" fmla="val 12232"/>
              <a:gd name="adj2" fmla="val 50000"/>
              <a:gd name="adj3" fmla="val 2497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2994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609600"/>
            <a:ext cx="68961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86374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609600"/>
            <a:ext cx="68961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al 8"/>
          <p:cNvSpPr/>
          <p:nvPr/>
        </p:nvSpPr>
        <p:spPr>
          <a:xfrm>
            <a:off x="990600" y="4572000"/>
            <a:ext cx="14478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374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7620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What missing?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1" name="Content Placeholder 12" descr="Picture2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2514600"/>
            <a:ext cx="243522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ight Arrow 16"/>
          <p:cNvSpPr/>
          <p:nvPr/>
        </p:nvSpPr>
        <p:spPr>
          <a:xfrm>
            <a:off x="3276600" y="3352800"/>
            <a:ext cx="1219200" cy="762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76800" y="2438400"/>
            <a:ext cx="4038600" cy="2922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62519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Making Your Case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graphicFrame>
        <p:nvGraphicFramePr>
          <p:cNvPr id="15" name="Diagram 14"/>
          <p:cNvGraphicFramePr/>
          <p:nvPr/>
        </p:nvGraphicFramePr>
        <p:xfrm>
          <a:off x="914400" y="1219200"/>
          <a:ext cx="75438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="" xmlns:p14="http://schemas.microsoft.com/office/powerpoint/2010/main" val="227182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Making Your Case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graphicFrame>
        <p:nvGraphicFramePr>
          <p:cNvPr id="15" name="Diagram 14"/>
          <p:cNvGraphicFramePr/>
          <p:nvPr/>
        </p:nvGraphicFramePr>
        <p:xfrm>
          <a:off x="914400" y="1219200"/>
          <a:ext cx="75438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8" name="Oval 7"/>
          <p:cNvSpPr/>
          <p:nvPr/>
        </p:nvSpPr>
        <p:spPr>
          <a:xfrm>
            <a:off x="1066800" y="3733800"/>
            <a:ext cx="14478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7182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pic>
        <p:nvPicPr>
          <p:cNvPr id="15" name="Content Placeholder 12" descr="Picture2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1600199"/>
            <a:ext cx="2286000" cy="2217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Right Arrow 23"/>
          <p:cNvSpPr/>
          <p:nvPr/>
        </p:nvSpPr>
        <p:spPr>
          <a:xfrm>
            <a:off x="3276600" y="2286000"/>
            <a:ext cx="990600" cy="59213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graphicFrame>
        <p:nvGraphicFramePr>
          <p:cNvPr id="26" name="Diagram 25"/>
          <p:cNvGraphicFramePr/>
          <p:nvPr/>
        </p:nvGraphicFramePr>
        <p:xfrm>
          <a:off x="533400" y="3200400"/>
          <a:ext cx="56388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27" name="Bent Arrow 26"/>
          <p:cNvSpPr/>
          <p:nvPr/>
        </p:nvSpPr>
        <p:spPr>
          <a:xfrm rot="10800000">
            <a:off x="6629400" y="4038600"/>
            <a:ext cx="1143000" cy="1371600"/>
          </a:xfrm>
          <a:prstGeom prst="bentArrow">
            <a:avLst>
              <a:gd name="adj1" fmla="val 17157"/>
              <a:gd name="adj2" fmla="val 21732"/>
              <a:gd name="adj3" fmla="val 25000"/>
              <a:gd name="adj4" fmla="val 4375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953000" y="1447800"/>
            <a:ext cx="3196328" cy="2313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itle 1"/>
          <p:cNvSpPr txBox="1">
            <a:spLocks/>
          </p:cNvSpPr>
          <p:nvPr/>
        </p:nvSpPr>
        <p:spPr>
          <a:xfrm>
            <a:off x="533400" y="4572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Putting It All Together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769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Ground Rules: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You Do You</a:t>
            </a:r>
            <a:r>
              <a:rPr lang="en-US" dirty="0" smtClean="0"/>
              <a:t>: </a:t>
            </a:r>
            <a:r>
              <a:rPr lang="en-US" sz="2800" i="1" dirty="0" smtClean="0">
                <a:solidFill>
                  <a:schemeClr val="bg1">
                    <a:lumMod val="50000"/>
                  </a:schemeClr>
                </a:solidFill>
              </a:rPr>
              <a:t>Whatever helps you learn the best</a:t>
            </a:r>
            <a:endParaRPr lang="en-US" i="1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We Don’t Play The Victim</a:t>
            </a:r>
            <a:r>
              <a:rPr lang="en-US" dirty="0" smtClean="0"/>
              <a:t>: </a:t>
            </a:r>
            <a:r>
              <a:rPr lang="en-US" sz="2800" i="1" dirty="0" smtClean="0">
                <a:solidFill>
                  <a:schemeClr val="bg1">
                    <a:lumMod val="50000"/>
                  </a:schemeClr>
                </a:solidFill>
              </a:rPr>
              <a:t>We are agents of change</a:t>
            </a:r>
            <a:endParaRPr lang="en-US" i="1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Humor Me!</a:t>
            </a:r>
            <a:r>
              <a:rPr lang="en-US" dirty="0" smtClean="0"/>
              <a:t>: </a:t>
            </a:r>
            <a:r>
              <a:rPr lang="en-US" sz="2800" i="1" dirty="0" smtClean="0">
                <a:solidFill>
                  <a:schemeClr val="bg1">
                    <a:lumMod val="50000"/>
                  </a:schemeClr>
                </a:solidFill>
              </a:rPr>
              <a:t>We will move quick, but it’s not impossible</a:t>
            </a:r>
            <a:endParaRPr lang="en-US" i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Others?</a:t>
            </a:r>
            <a:endParaRPr lang="en-US" dirty="0" smtClean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111063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33400" y="1371600"/>
            <a:ext cx="8229600" cy="13716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 What is advocacy?</a:t>
            </a:r>
            <a:endParaRPr lang="en-US" sz="6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37338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Turn to a partner and take 2 minutes to draw up a proposed definition of advocacy to share.</a:t>
            </a:r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Wave 8"/>
          <p:cNvSpPr/>
          <p:nvPr/>
        </p:nvSpPr>
        <p:spPr>
          <a:xfrm rot="20671152">
            <a:off x="-857514" y="2410656"/>
            <a:ext cx="10906973" cy="1905000"/>
          </a:xfrm>
          <a:prstGeom prst="wave">
            <a:avLst/>
          </a:prstGeom>
          <a:solidFill>
            <a:schemeClr val="accent2">
              <a:alpha val="92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20932910">
            <a:off x="171387" y="2947085"/>
            <a:ext cx="929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>
                    <a:lumMod val="85000"/>
                  </a:schemeClr>
                </a:solidFill>
              </a:rPr>
              <a:t>One more time…</a:t>
            </a:r>
            <a:endParaRPr lang="en-US" sz="40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743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33400" y="1371600"/>
            <a:ext cx="8229600" cy="13716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Can we make our case?</a:t>
            </a:r>
            <a:endParaRPr lang="en-US" sz="6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37338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For 5-7 minutes in a small group.</a:t>
            </a:r>
          </a:p>
          <a:p>
            <a:pPr algn="ctr"/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On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a piece of paper, identify your audience, choose your strategy and develop your theory of change.</a:t>
            </a:r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7412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pic>
        <p:nvPicPr>
          <p:cNvPr id="15" name="Content Placeholder 12" descr="Picture2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1600199"/>
            <a:ext cx="2286000" cy="2217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Right Arrow 23"/>
          <p:cNvSpPr/>
          <p:nvPr/>
        </p:nvSpPr>
        <p:spPr>
          <a:xfrm>
            <a:off x="3276600" y="2286000"/>
            <a:ext cx="990600" cy="59213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graphicFrame>
        <p:nvGraphicFramePr>
          <p:cNvPr id="26" name="Diagram 25"/>
          <p:cNvGraphicFramePr/>
          <p:nvPr/>
        </p:nvGraphicFramePr>
        <p:xfrm>
          <a:off x="533400" y="3200400"/>
          <a:ext cx="56388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27" name="Bent Arrow 26"/>
          <p:cNvSpPr/>
          <p:nvPr/>
        </p:nvSpPr>
        <p:spPr>
          <a:xfrm rot="10800000">
            <a:off x="6629400" y="4038600"/>
            <a:ext cx="1143000" cy="1371600"/>
          </a:xfrm>
          <a:prstGeom prst="bentArrow">
            <a:avLst>
              <a:gd name="adj1" fmla="val 17157"/>
              <a:gd name="adj2" fmla="val 21732"/>
              <a:gd name="adj3" fmla="val 25000"/>
              <a:gd name="adj4" fmla="val 4375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953000" y="1447800"/>
            <a:ext cx="3196328" cy="2313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itle 1"/>
          <p:cNvSpPr txBox="1">
            <a:spLocks/>
          </p:cNvSpPr>
          <p:nvPr/>
        </p:nvSpPr>
        <p:spPr>
          <a:xfrm>
            <a:off x="533400" y="4572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your small group…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769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33400" y="1371600"/>
            <a:ext cx="8229600" cy="13716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Can we make our case?</a:t>
            </a:r>
            <a:endParaRPr lang="en-US" sz="6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37338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For 5-7 minutes in a small group.</a:t>
            </a:r>
          </a:p>
          <a:p>
            <a:pPr algn="ctr"/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On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a piece of paper, identify your audience, choose your strategy and develop your theory of change.</a:t>
            </a:r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Wave 8"/>
          <p:cNvSpPr/>
          <p:nvPr/>
        </p:nvSpPr>
        <p:spPr>
          <a:xfrm rot="20671152">
            <a:off x="-857514" y="2410656"/>
            <a:ext cx="10906973" cy="1905000"/>
          </a:xfrm>
          <a:prstGeom prst="wave">
            <a:avLst/>
          </a:prstGeom>
          <a:solidFill>
            <a:schemeClr val="accent2">
              <a:alpha val="92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20932910">
            <a:off x="171387" y="2947085"/>
            <a:ext cx="929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>
                    <a:lumMod val="85000"/>
                  </a:schemeClr>
                </a:solidFill>
              </a:rPr>
              <a:t>Share out!</a:t>
            </a:r>
            <a:endParaRPr lang="en-US" sz="40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7412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Tools to Use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130000"/>
              </a:lnSpc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The Arts Education Field Guide</a:t>
            </a:r>
            <a:endParaRPr lang="en-US" i="1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30000"/>
              </a:lnSpc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The Navigator E-Books</a:t>
            </a:r>
          </a:p>
          <a:p>
            <a:pPr lvl="1">
              <a:lnSpc>
                <a:spcPct val="130000"/>
              </a:lnSpc>
            </a:pP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Getting Started</a:t>
            </a:r>
          </a:p>
          <a:p>
            <a:pPr lvl="1">
              <a:lnSpc>
                <a:spcPct val="130000"/>
              </a:lnSpc>
            </a:pP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Facts &amp; 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Figures</a:t>
            </a:r>
          </a:p>
          <a:p>
            <a:pPr lvl="1">
              <a:lnSpc>
                <a:spcPct val="130000"/>
              </a:lnSpc>
            </a:pP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Making the Case</a:t>
            </a:r>
          </a:p>
          <a:p>
            <a:pPr lvl="1">
              <a:lnSpc>
                <a:spcPct val="130000"/>
              </a:lnSpc>
            </a:pP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Mobilizing Support</a:t>
            </a:r>
            <a:endParaRPr lang="en-US" i="1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30000"/>
              </a:lnSpc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Encourage Creativity Toolkit</a:t>
            </a:r>
            <a:endParaRPr lang="en-US" i="1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93962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Messaging Keys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38200" y="2057400"/>
            <a:ext cx="7848600" cy="4144963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</a:rPr>
              <a:t>Encourage Creativity</a:t>
            </a:r>
            <a:endParaRPr lang="en-US" sz="4000" i="1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30000"/>
              </a:lnSpc>
            </a:pP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</a:rPr>
              <a:t>Teach the Arts</a:t>
            </a:r>
            <a:endParaRPr lang="en-US" sz="4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93962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4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4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ArtsEd_STATS_FINAL rev01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228600" y="433388"/>
            <a:ext cx="8686800" cy="51435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39625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video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33400" y="1371600"/>
            <a:ext cx="8229600" cy="13716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Can we make our case?</a:t>
            </a:r>
            <a:endParaRPr lang="en-US" sz="6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37338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For 5-7 minutes in a small group.</a:t>
            </a:r>
          </a:p>
          <a:p>
            <a:pPr algn="ctr"/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On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a piece of paper, identify your audience, choose your strategy and develop your theory of change.</a:t>
            </a:r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Wave 8"/>
          <p:cNvSpPr/>
          <p:nvPr/>
        </p:nvSpPr>
        <p:spPr>
          <a:xfrm rot="20671152">
            <a:off x="-857514" y="2410656"/>
            <a:ext cx="10906973" cy="1905000"/>
          </a:xfrm>
          <a:prstGeom prst="wave">
            <a:avLst/>
          </a:prstGeom>
          <a:solidFill>
            <a:schemeClr val="accent2">
              <a:alpha val="92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20932910">
            <a:off x="171387" y="2947085"/>
            <a:ext cx="929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>
                    <a:lumMod val="85000"/>
                  </a:schemeClr>
                </a:solidFill>
              </a:rPr>
              <a:t>One more time…</a:t>
            </a:r>
            <a:endParaRPr lang="en-US" sz="40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7412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Goals: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525963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EXPLORE</a:t>
            </a:r>
            <a:r>
              <a:rPr lang="en-US" dirty="0" smtClean="0"/>
              <a:t>: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How does the ecosystem look? </a:t>
            </a:r>
          </a:p>
          <a:p>
            <a:pPr>
              <a:lnSpc>
                <a:spcPct val="200000"/>
              </a:lnSpc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LEARN</a:t>
            </a:r>
            <a:r>
              <a:rPr lang="en-US" dirty="0" smtClean="0"/>
              <a:t>: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What is effective advocacy?</a:t>
            </a:r>
          </a:p>
          <a:p>
            <a:pPr>
              <a:lnSpc>
                <a:spcPct val="200000"/>
              </a:lnSpc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BRAINSTORM</a:t>
            </a:r>
            <a:r>
              <a:rPr lang="en-US" dirty="0" smtClean="0"/>
              <a:t>: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How can these work together?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111063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2286000"/>
            <a:ext cx="8229600" cy="13716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Questions?</a:t>
            </a:r>
            <a:endParaRPr lang="en-US" sz="6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9991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4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4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ArtsEd_PSA90_FINAL rev01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533400" y="457200"/>
            <a:ext cx="8382000" cy="518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5"/>
            <a:ext cx="7924800" cy="1470025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ENCOURAGE CREATIVITY: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Messaging &amp; Advocacy for Arts Education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/>
          <a:p>
            <a:r>
              <a:rPr lang="en-US" sz="2800" dirty="0" smtClean="0"/>
              <a:t>Jeff M. </a:t>
            </a:r>
            <a:r>
              <a:rPr lang="en-US" sz="2800" dirty="0" smtClean="0"/>
              <a:t>Poulin</a:t>
            </a:r>
          </a:p>
          <a:p>
            <a:r>
              <a:rPr lang="en-US" sz="2800" dirty="0" smtClean="0"/>
              <a:t>Arts Education Program</a:t>
            </a:r>
          </a:p>
          <a:p>
            <a:endParaRPr lang="en-US" dirty="0"/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3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1027" name="Picture 1"/>
          <p:cNvPicPr>
            <a:picLocks noChangeAspect="1" noChangeArrowheads="1"/>
          </p:cNvPicPr>
          <p:nvPr/>
        </p:nvPicPr>
        <p:blipFill>
          <a:blip r:embed="rId3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sp>
        <p:nvSpPr>
          <p:cNvPr id="8" name="Wave 7"/>
          <p:cNvSpPr/>
          <p:nvPr/>
        </p:nvSpPr>
        <p:spPr>
          <a:xfrm rot="20671152">
            <a:off x="-857514" y="2410656"/>
            <a:ext cx="10906973" cy="1905000"/>
          </a:xfrm>
          <a:prstGeom prst="wave">
            <a:avLst/>
          </a:prstGeom>
          <a:solidFill>
            <a:schemeClr val="accent2">
              <a:alpha val="92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20932910">
            <a:off x="171387" y="2947085"/>
            <a:ext cx="929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>
                    <a:lumMod val="85000"/>
                  </a:schemeClr>
                </a:solidFill>
              </a:rPr>
              <a:t>Thank you!</a:t>
            </a:r>
            <a:endParaRPr lang="en-US" sz="40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62200"/>
            <a:ext cx="8229600" cy="19812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Who </a:t>
            </a:r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am I</a:t>
            </a:r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en-US" sz="6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62200"/>
            <a:ext cx="8229600" cy="19812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Who </a:t>
            </a:r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am I</a:t>
            </a:r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en-US" sz="6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sp>
        <p:nvSpPr>
          <p:cNvPr id="8" name="Right Arrow 7"/>
          <p:cNvSpPr/>
          <p:nvPr/>
        </p:nvSpPr>
        <p:spPr>
          <a:xfrm rot="7433169">
            <a:off x="1459155" y="4007177"/>
            <a:ext cx="1726517" cy="131472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62200"/>
            <a:ext cx="8229600" cy="19812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Who </a:t>
            </a:r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am I</a:t>
            </a:r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en-US" sz="6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sp>
        <p:nvSpPr>
          <p:cNvPr id="8" name="Right Arrow 7"/>
          <p:cNvSpPr/>
          <p:nvPr/>
        </p:nvSpPr>
        <p:spPr>
          <a:xfrm rot="7433169">
            <a:off x="1459155" y="4007177"/>
            <a:ext cx="1726517" cy="131472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Right Arrow 8"/>
          <p:cNvSpPr/>
          <p:nvPr/>
        </p:nvSpPr>
        <p:spPr>
          <a:xfrm rot="3589058">
            <a:off x="5847512" y="4154481"/>
            <a:ext cx="1726517" cy="131472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62200"/>
            <a:ext cx="8229600" cy="19812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Who are you?</a:t>
            </a:r>
            <a:endParaRPr lang="en-US" sz="6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62200"/>
            <a:ext cx="8229600" cy="19812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What should we be advocating for?</a:t>
            </a:r>
            <a:endParaRPr lang="en-US" sz="6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 b="97727"/>
          <a:stretch>
            <a:fillRect/>
          </a:stretch>
        </p:blipFill>
        <p:spPr bwMode="auto">
          <a:xfrm>
            <a:off x="-1219242" y="0"/>
            <a:ext cx="10363242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fta_logo_color_hor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5791200"/>
            <a:ext cx="2533650" cy="809625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 l="22113" t="93182" r="72549" b="3030"/>
          <a:stretch>
            <a:fillRect/>
          </a:stretch>
        </p:blipFill>
        <p:spPr bwMode="auto">
          <a:xfrm>
            <a:off x="8305800" y="5943600"/>
            <a:ext cx="7467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601980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www.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or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t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he</a:t>
            </a:r>
            <a:r>
              <a:rPr lang="en-US" sz="12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100" kern="900" cap="all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rts.org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FOLLOW US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MERICANS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4A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RTS</a:t>
            </a:r>
          </a:p>
          <a:p>
            <a:pPr algn="r"/>
            <a:r>
              <a:rPr lang="en-US" sz="1050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AND 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@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J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EFF</a:t>
            </a:r>
            <a:r>
              <a:rPr lang="en-US" sz="110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MP</a:t>
            </a:r>
            <a:r>
              <a:rPr lang="en-US" sz="1050" b="1" cap="all" spc="70" dirty="0" smtClean="0">
                <a:solidFill>
                  <a:schemeClr val="accent1">
                    <a:lumMod val="75000"/>
                  </a:schemeClr>
                </a:solidFill>
                <a:latin typeface="Calibri Light" pitchFamily="34" charset="0"/>
                <a:cs typeface="Arial" pitchFamily="34" charset="0"/>
              </a:rPr>
              <a:t>OULIN</a:t>
            </a:r>
            <a:endParaRPr lang="en-US" sz="1050" b="1" cap="all" spc="70" dirty="0">
              <a:solidFill>
                <a:schemeClr val="accent1">
                  <a:lumMod val="75000"/>
                </a:schemeClr>
              </a:solidFill>
              <a:latin typeface="Calibri Light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41910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chemeClr val="bg1">
                    <a:lumMod val="50000"/>
                  </a:schemeClr>
                </a:solidFill>
              </a:rPr>
              <a:t>…and don’t say for  our students? Let’s talk policy!</a:t>
            </a:r>
            <a:endParaRPr lang="en-US" sz="24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738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909</Words>
  <Application>Microsoft Office PowerPoint</Application>
  <PresentationFormat>On-screen Show (4:3)</PresentationFormat>
  <Paragraphs>245</Paragraphs>
  <Slides>40</Slides>
  <Notes>33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ENCOURAGE CREATIVITY: Messaging &amp; Advocacy for Arts Education</vt:lpstr>
      <vt:lpstr>Goals:</vt:lpstr>
      <vt:lpstr>Ground Rules:</vt:lpstr>
      <vt:lpstr>Slide 4</vt:lpstr>
      <vt:lpstr>Who am I?</vt:lpstr>
      <vt:lpstr>Who am I?</vt:lpstr>
      <vt:lpstr>Who am I?</vt:lpstr>
      <vt:lpstr>Who are you?</vt:lpstr>
      <vt:lpstr>What should we be advocating for?</vt:lpstr>
      <vt:lpstr>What should we be advocating for?</vt:lpstr>
      <vt:lpstr>Where do we have the most influence?</vt:lpstr>
      <vt:lpstr>Where do we have the most influence?</vt:lpstr>
      <vt:lpstr>Where do we have the most influence?</vt:lpstr>
      <vt:lpstr>Slide 14</vt:lpstr>
      <vt:lpstr>Slide 15</vt:lpstr>
      <vt:lpstr>Slide 16</vt:lpstr>
      <vt:lpstr>Slide 17</vt:lpstr>
      <vt:lpstr>Slide 18</vt:lpstr>
      <vt:lpstr>Where do we have the most influence?</vt:lpstr>
      <vt:lpstr> What is advocacy?</vt:lpstr>
      <vt:lpstr> What is advocacy?</vt:lpstr>
      <vt:lpstr>Slide 22</vt:lpstr>
      <vt:lpstr>Slide 23</vt:lpstr>
      <vt:lpstr>Slide 24</vt:lpstr>
      <vt:lpstr>Slide 25</vt:lpstr>
      <vt:lpstr>What missing?</vt:lpstr>
      <vt:lpstr>Making Your Case</vt:lpstr>
      <vt:lpstr>Making Your Case</vt:lpstr>
      <vt:lpstr>Slide 29</vt:lpstr>
      <vt:lpstr> What is advocacy?</vt:lpstr>
      <vt:lpstr>Can we make our case?</vt:lpstr>
      <vt:lpstr>Slide 32</vt:lpstr>
      <vt:lpstr>Can we make our case?</vt:lpstr>
      <vt:lpstr>Tools to Use</vt:lpstr>
      <vt:lpstr>Messaging Keys</vt:lpstr>
      <vt:lpstr>Slide 36</vt:lpstr>
      <vt:lpstr>Can we make our case?</vt:lpstr>
      <vt:lpstr>Goals:</vt:lpstr>
      <vt:lpstr>Questions?</vt:lpstr>
      <vt:lpstr>ENCOURAGE CREATIVITY: Messaging &amp; Advocacy for Arts Education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Jeff Poulin</dc:creator>
  <cp:lastModifiedBy>Jeff Poulin</cp:lastModifiedBy>
  <cp:revision>33</cp:revision>
  <dcterms:created xsi:type="dcterms:W3CDTF">2014-05-13T12:09:14Z</dcterms:created>
  <dcterms:modified xsi:type="dcterms:W3CDTF">2015-04-22T21:58:35Z</dcterms:modified>
</cp:coreProperties>
</file>